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 id="2147483690" r:id="rId3"/>
  </p:sldMasterIdLst>
  <p:notesMasterIdLst>
    <p:notesMasterId r:id="rId28"/>
  </p:notesMasterIdLst>
  <p:sldIdLst>
    <p:sldId id="256" r:id="rId4"/>
    <p:sldId id="260" r:id="rId5"/>
    <p:sldId id="262" r:id="rId6"/>
    <p:sldId id="279" r:id="rId7"/>
    <p:sldId id="259" r:id="rId8"/>
    <p:sldId id="263"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268" r:id="rId26"/>
    <p:sldId id="290"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autoAdjust="0"/>
    <p:restoredTop sz="94660"/>
  </p:normalViewPr>
  <p:slideViewPr>
    <p:cSldViewPr snapToGrid="0">
      <p:cViewPr varScale="1">
        <p:scale>
          <a:sx n="83" d="100"/>
          <a:sy n="83" d="100"/>
        </p:scale>
        <p:origin x="71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zy Adel" userId="3e56aadca56e446e" providerId="LiveId" clId="{1221E3FD-1623-4E58-9826-1D3DC65C28B9}"/>
    <pc:docChg chg="undo redo custSel addSld delSld modSld sldOrd modMainMaster">
      <pc:chgData name="Suzy Adel" userId="3e56aadca56e446e" providerId="LiveId" clId="{1221E3FD-1623-4E58-9826-1D3DC65C28B9}" dt="2024-06-23T17:39:33.159" v="3675"/>
      <pc:docMkLst>
        <pc:docMk/>
      </pc:docMkLst>
      <pc:sldChg chg="addSp delSp modSp mod modTransition">
        <pc:chgData name="Suzy Adel" userId="3e56aadca56e446e" providerId="LiveId" clId="{1221E3FD-1623-4E58-9826-1D3DC65C28B9}" dt="2024-06-23T17:39:33.159" v="3675"/>
        <pc:sldMkLst>
          <pc:docMk/>
          <pc:sldMk cId="3468116609" sldId="256"/>
        </pc:sldMkLst>
        <pc:picChg chg="add del mod">
          <ac:chgData name="Suzy Adel" userId="3e56aadca56e446e" providerId="LiveId" clId="{1221E3FD-1623-4E58-9826-1D3DC65C28B9}" dt="2024-06-23T16:35:39.015" v="3580" actId="478"/>
          <ac:picMkLst>
            <pc:docMk/>
            <pc:sldMk cId="3468116609" sldId="256"/>
            <ac:picMk id="4" creationId="{B583CE03-099C-0A28-E1B1-D180AE6683DE}"/>
          </ac:picMkLst>
        </pc:picChg>
        <pc:picChg chg="mod">
          <ac:chgData name="Suzy Adel" userId="3e56aadca56e446e" providerId="LiveId" clId="{1221E3FD-1623-4E58-9826-1D3DC65C28B9}" dt="2024-06-23T16:35:45.489" v="3581" actId="1076"/>
          <ac:picMkLst>
            <pc:docMk/>
            <pc:sldMk cId="3468116609" sldId="256"/>
            <ac:picMk id="5" creationId="{343E91B9-183A-69C6-0022-0E1457004DE4}"/>
          </ac:picMkLst>
        </pc:picChg>
      </pc:sldChg>
      <pc:sldChg chg="addSp modSp add mod modTransition modNotes">
        <pc:chgData name="Suzy Adel" userId="3e56aadca56e446e" providerId="LiveId" clId="{1221E3FD-1623-4E58-9826-1D3DC65C28B9}" dt="2024-06-23T17:02:03.525" v="3669"/>
        <pc:sldMkLst>
          <pc:docMk/>
          <pc:sldMk cId="0" sldId="259"/>
        </pc:sldMkLst>
        <pc:spChg chg="add">
          <ac:chgData name="Suzy Adel" userId="3e56aadca56e446e" providerId="LiveId" clId="{1221E3FD-1623-4E58-9826-1D3DC65C28B9}" dt="2024-06-23T13:27:56.344" v="442"/>
          <ac:spMkLst>
            <pc:docMk/>
            <pc:sldMk cId="0" sldId="259"/>
            <ac:spMk id="2" creationId="{454CF979-1148-823B-D062-0822CDFA72DC}"/>
          </ac:spMkLst>
        </pc:spChg>
        <pc:spChg chg="mod">
          <ac:chgData name="Suzy Adel" userId="3e56aadca56e446e" providerId="LiveId" clId="{1221E3FD-1623-4E58-9826-1D3DC65C28B9}" dt="2024-06-23T13:43:21.868" v="684" actId="20577"/>
          <ac:spMkLst>
            <pc:docMk/>
            <pc:sldMk cId="0" sldId="259"/>
            <ac:spMk id="1484" creationId="{00000000-0000-0000-0000-000000000000}"/>
          </ac:spMkLst>
        </pc:spChg>
        <pc:spChg chg="mod">
          <ac:chgData name="Suzy Adel" userId="3e56aadca56e446e" providerId="LiveId" clId="{1221E3FD-1623-4E58-9826-1D3DC65C28B9}" dt="2024-06-23T14:03:03.342" v="782"/>
          <ac:spMkLst>
            <pc:docMk/>
            <pc:sldMk cId="0" sldId="259"/>
            <ac:spMk id="1485" creationId="{00000000-0000-0000-0000-000000000000}"/>
          </ac:spMkLst>
        </pc:spChg>
      </pc:sldChg>
      <pc:sldChg chg="modSp add mod ord modTransition modNotes">
        <pc:chgData name="Suzy Adel" userId="3e56aadca56e446e" providerId="LiveId" clId="{1221E3FD-1623-4E58-9826-1D3DC65C28B9}" dt="2024-06-23T17:02:03.525" v="3669"/>
        <pc:sldMkLst>
          <pc:docMk/>
          <pc:sldMk cId="0" sldId="260"/>
        </pc:sldMkLst>
        <pc:spChg chg="mod">
          <ac:chgData name="Suzy Adel" userId="3e56aadca56e446e" providerId="LiveId" clId="{1221E3FD-1623-4E58-9826-1D3DC65C28B9}" dt="2024-06-23T13:41:43.694" v="662" actId="20577"/>
          <ac:spMkLst>
            <pc:docMk/>
            <pc:sldMk cId="0" sldId="260"/>
            <ac:spMk id="1549" creationId="{00000000-0000-0000-0000-000000000000}"/>
          </ac:spMkLst>
        </pc:spChg>
      </pc:sldChg>
      <pc:sldChg chg="modSp add mod modTransition">
        <pc:chgData name="Suzy Adel" userId="3e56aadca56e446e" providerId="LiveId" clId="{1221E3FD-1623-4E58-9826-1D3DC65C28B9}" dt="2024-06-23T17:02:03.525" v="3669"/>
        <pc:sldMkLst>
          <pc:docMk/>
          <pc:sldMk cId="0" sldId="262"/>
        </pc:sldMkLst>
        <pc:spChg chg="mod">
          <ac:chgData name="Suzy Adel" userId="3e56aadca56e446e" providerId="LiveId" clId="{1221E3FD-1623-4E58-9826-1D3DC65C28B9}" dt="2024-06-23T13:33:43.930" v="567" actId="20577"/>
          <ac:spMkLst>
            <pc:docMk/>
            <pc:sldMk cId="0" sldId="262"/>
            <ac:spMk id="1651" creationId="{00000000-0000-0000-0000-000000000000}"/>
          </ac:spMkLst>
        </pc:spChg>
        <pc:spChg chg="mod">
          <ac:chgData name="Suzy Adel" userId="3e56aadca56e446e" providerId="LiveId" clId="{1221E3FD-1623-4E58-9826-1D3DC65C28B9}" dt="2024-06-23T13:41:28.709" v="659" actId="14"/>
          <ac:spMkLst>
            <pc:docMk/>
            <pc:sldMk cId="0" sldId="262"/>
            <ac:spMk id="1652" creationId="{00000000-0000-0000-0000-000000000000}"/>
          </ac:spMkLst>
        </pc:spChg>
      </pc:sldChg>
      <pc:sldChg chg="modSp add mod ord modTransition modNotes">
        <pc:chgData name="Suzy Adel" userId="3e56aadca56e446e" providerId="LiveId" clId="{1221E3FD-1623-4E58-9826-1D3DC65C28B9}" dt="2024-06-23T17:02:03.525" v="3669"/>
        <pc:sldMkLst>
          <pc:docMk/>
          <pc:sldMk cId="0" sldId="263"/>
        </pc:sldMkLst>
        <pc:spChg chg="mod">
          <ac:chgData name="Suzy Adel" userId="3e56aadca56e446e" providerId="LiveId" clId="{1221E3FD-1623-4E58-9826-1D3DC65C28B9}" dt="2024-06-23T13:46:05.521" v="711" actId="20577"/>
          <ac:spMkLst>
            <pc:docMk/>
            <pc:sldMk cId="0" sldId="263"/>
            <ac:spMk id="1742" creationId="{00000000-0000-0000-0000-000000000000}"/>
          </ac:spMkLst>
        </pc:spChg>
        <pc:spChg chg="mod">
          <ac:chgData name="Suzy Adel" userId="3e56aadca56e446e" providerId="LiveId" clId="{1221E3FD-1623-4E58-9826-1D3DC65C28B9}" dt="2024-06-23T13:46:53.013" v="779" actId="20577"/>
          <ac:spMkLst>
            <pc:docMk/>
            <pc:sldMk cId="0" sldId="263"/>
            <ac:spMk id="1744" creationId="{00000000-0000-0000-0000-000000000000}"/>
          </ac:spMkLst>
        </pc:spChg>
      </pc:sldChg>
      <pc:sldChg chg="modSp add mod modTransition modNotes">
        <pc:chgData name="Suzy Adel" userId="3e56aadca56e446e" providerId="LiveId" clId="{1221E3FD-1623-4E58-9826-1D3DC65C28B9}" dt="2024-06-23T17:02:03.525" v="3669"/>
        <pc:sldMkLst>
          <pc:docMk/>
          <pc:sldMk cId="0" sldId="268"/>
        </pc:sldMkLst>
        <pc:spChg chg="mod">
          <ac:chgData name="Suzy Adel" userId="3e56aadca56e446e" providerId="LiveId" clId="{1221E3FD-1623-4E58-9826-1D3DC65C28B9}" dt="2024-06-23T16:36:11.899" v="3595" actId="20577"/>
          <ac:spMkLst>
            <pc:docMk/>
            <pc:sldMk cId="0" sldId="268"/>
            <ac:spMk id="1965" creationId="{00000000-0000-0000-0000-000000000000}"/>
          </ac:spMkLst>
        </pc:spChg>
      </pc:sldChg>
      <pc:sldChg chg="delSp modSp add del mod">
        <pc:chgData name="Suzy Adel" userId="3e56aadca56e446e" providerId="LiveId" clId="{1221E3FD-1623-4E58-9826-1D3DC65C28B9}" dt="2024-06-23T16:35:54.550" v="3582" actId="2696"/>
        <pc:sldMkLst>
          <pc:docMk/>
          <pc:sldMk cId="0" sldId="273"/>
        </pc:sldMkLst>
        <pc:grpChg chg="del mod">
          <ac:chgData name="Suzy Adel" userId="3e56aadca56e446e" providerId="LiveId" clId="{1221E3FD-1623-4E58-9826-1D3DC65C28B9}" dt="2024-06-23T16:34:42.021" v="3574" actId="21"/>
          <ac:grpSpMkLst>
            <pc:docMk/>
            <pc:sldMk cId="0" sldId="273"/>
            <ac:grpSpMk id="2075" creationId="{00000000-0000-0000-0000-000000000000}"/>
          </ac:grpSpMkLst>
        </pc:grpChg>
      </pc:sldChg>
      <pc:sldChg chg="addSp modSp add mod modTransition">
        <pc:chgData name="Suzy Adel" userId="3e56aadca56e446e" providerId="LiveId" clId="{1221E3FD-1623-4E58-9826-1D3DC65C28B9}" dt="2024-06-23T17:02:03.525" v="3669"/>
        <pc:sldMkLst>
          <pc:docMk/>
          <pc:sldMk cId="0" sldId="279"/>
        </pc:sldMkLst>
        <pc:spChg chg="add">
          <ac:chgData name="Suzy Adel" userId="3e56aadca56e446e" providerId="LiveId" clId="{1221E3FD-1623-4E58-9826-1D3DC65C28B9}" dt="2024-06-23T13:25:57.243" v="428"/>
          <ac:spMkLst>
            <pc:docMk/>
            <pc:sldMk cId="0" sldId="279"/>
            <ac:spMk id="2" creationId="{D968C71D-453B-30F7-954A-46559ACD4641}"/>
          </ac:spMkLst>
        </pc:spChg>
        <pc:spChg chg="mod">
          <ac:chgData name="Suzy Adel" userId="3e56aadca56e446e" providerId="LiveId" clId="{1221E3FD-1623-4E58-9826-1D3DC65C28B9}" dt="2024-06-23T13:25:07.010" v="426" actId="5793"/>
          <ac:spMkLst>
            <pc:docMk/>
            <pc:sldMk cId="0" sldId="279"/>
            <ac:spMk id="2270" creationId="{00000000-0000-0000-0000-000000000000}"/>
          </ac:spMkLst>
        </pc:spChg>
        <pc:spChg chg="mod">
          <ac:chgData name="Suzy Adel" userId="3e56aadca56e446e" providerId="LiveId" clId="{1221E3FD-1623-4E58-9826-1D3DC65C28B9}" dt="2024-06-23T13:42:44.928" v="671" actId="1076"/>
          <ac:spMkLst>
            <pc:docMk/>
            <pc:sldMk cId="0" sldId="279"/>
            <ac:spMk id="2272" creationId="{00000000-0000-0000-0000-000000000000}"/>
          </ac:spMkLst>
        </pc:spChg>
        <pc:spChg chg="mod">
          <ac:chgData name="Suzy Adel" userId="3e56aadca56e446e" providerId="LiveId" clId="{1221E3FD-1623-4E58-9826-1D3DC65C28B9}" dt="2024-06-23T13:42:48.534" v="672" actId="1076"/>
          <ac:spMkLst>
            <pc:docMk/>
            <pc:sldMk cId="0" sldId="279"/>
            <ac:spMk id="2274" creationId="{00000000-0000-0000-0000-000000000000}"/>
          </ac:spMkLst>
        </pc:spChg>
        <pc:spChg chg="mod">
          <ac:chgData name="Suzy Adel" userId="3e56aadca56e446e" providerId="LiveId" clId="{1221E3FD-1623-4E58-9826-1D3DC65C28B9}" dt="2024-06-23T13:42:40.113" v="670" actId="1076"/>
          <ac:spMkLst>
            <pc:docMk/>
            <pc:sldMk cId="0" sldId="279"/>
            <ac:spMk id="2276" creationId="{00000000-0000-0000-0000-000000000000}"/>
          </ac:spMkLst>
        </pc:spChg>
        <pc:spChg chg="mod">
          <ac:chgData name="Suzy Adel" userId="3e56aadca56e446e" providerId="LiveId" clId="{1221E3FD-1623-4E58-9826-1D3DC65C28B9}" dt="2024-06-23T13:30:04.788" v="465" actId="1076"/>
          <ac:spMkLst>
            <pc:docMk/>
            <pc:sldMk cId="0" sldId="279"/>
            <ac:spMk id="2277" creationId="{00000000-0000-0000-0000-000000000000}"/>
          </ac:spMkLst>
        </pc:spChg>
        <pc:spChg chg="mod">
          <ac:chgData name="Suzy Adel" userId="3e56aadca56e446e" providerId="LiveId" clId="{1221E3FD-1623-4E58-9826-1D3DC65C28B9}" dt="2024-06-23T13:42:52.351" v="673" actId="1076"/>
          <ac:spMkLst>
            <pc:docMk/>
            <pc:sldMk cId="0" sldId="279"/>
            <ac:spMk id="2278" creationId="{00000000-0000-0000-0000-000000000000}"/>
          </ac:spMkLst>
        </pc:spChg>
      </pc:sldChg>
      <pc:sldChg chg="add del">
        <pc:chgData name="Suzy Adel" userId="3e56aadca56e446e" providerId="LiveId" clId="{1221E3FD-1623-4E58-9826-1D3DC65C28B9}" dt="2024-06-23T16:35:57.362" v="3584" actId="2696"/>
        <pc:sldMkLst>
          <pc:docMk/>
          <pc:sldMk cId="0" sldId="286"/>
        </pc:sldMkLst>
      </pc:sldChg>
      <pc:sldChg chg="delSp modSp add mod modTransition modNotes">
        <pc:chgData name="Suzy Adel" userId="3e56aadca56e446e" providerId="LiveId" clId="{1221E3FD-1623-4E58-9826-1D3DC65C28B9}" dt="2024-06-23T17:02:03.525" v="3669"/>
        <pc:sldMkLst>
          <pc:docMk/>
          <pc:sldMk cId="0" sldId="290"/>
        </pc:sldMkLst>
        <pc:spChg chg="mod">
          <ac:chgData name="Suzy Adel" userId="3e56aadca56e446e" providerId="LiveId" clId="{1221E3FD-1623-4E58-9826-1D3DC65C28B9}" dt="2024-06-23T16:38:05.626" v="3658" actId="20577"/>
          <ac:spMkLst>
            <pc:docMk/>
            <pc:sldMk cId="0" sldId="290"/>
            <ac:spMk id="2662" creationId="{00000000-0000-0000-0000-000000000000}"/>
          </ac:spMkLst>
        </pc:spChg>
        <pc:spChg chg="del">
          <ac:chgData name="Suzy Adel" userId="3e56aadca56e446e" providerId="LiveId" clId="{1221E3FD-1623-4E58-9826-1D3DC65C28B9}" dt="2024-06-23T16:37:37.756" v="3650" actId="21"/>
          <ac:spMkLst>
            <pc:docMk/>
            <pc:sldMk cId="0" sldId="290"/>
            <ac:spMk id="2663" creationId="{00000000-0000-0000-0000-000000000000}"/>
          </ac:spMkLst>
        </pc:spChg>
        <pc:grpChg chg="mod">
          <ac:chgData name="Suzy Adel" userId="3e56aadca56e446e" providerId="LiveId" clId="{1221E3FD-1623-4E58-9826-1D3DC65C28B9}" dt="2024-06-23T16:37:51.225" v="3654" actId="1076"/>
          <ac:grpSpMkLst>
            <pc:docMk/>
            <pc:sldMk cId="0" sldId="290"/>
            <ac:grpSpMk id="2664" creationId="{00000000-0000-0000-0000-000000000000}"/>
          </ac:grpSpMkLst>
        </pc:grpChg>
        <pc:grpChg chg="mod">
          <ac:chgData name="Suzy Adel" userId="3e56aadca56e446e" providerId="LiveId" clId="{1221E3FD-1623-4E58-9826-1D3DC65C28B9}" dt="2024-06-23T16:37:56.740" v="3656" actId="1076"/>
          <ac:grpSpMkLst>
            <pc:docMk/>
            <pc:sldMk cId="0" sldId="290"/>
            <ac:grpSpMk id="2667" creationId="{00000000-0000-0000-0000-000000000000}"/>
          </ac:grpSpMkLst>
        </pc:grpChg>
        <pc:grpChg chg="mod">
          <ac:chgData name="Suzy Adel" userId="3e56aadca56e446e" providerId="LiveId" clId="{1221E3FD-1623-4E58-9826-1D3DC65C28B9}" dt="2024-06-23T16:37:54.125" v="3655" actId="1076"/>
          <ac:grpSpMkLst>
            <pc:docMk/>
            <pc:sldMk cId="0" sldId="290"/>
            <ac:grpSpMk id="2672" creationId="{00000000-0000-0000-0000-000000000000}"/>
          </ac:grpSpMkLst>
        </pc:grpChg>
      </pc:sldChg>
      <pc:sldChg chg="new del">
        <pc:chgData name="Suzy Adel" userId="3e56aadca56e446e" providerId="LiveId" clId="{1221E3FD-1623-4E58-9826-1D3DC65C28B9}" dt="2024-06-22T17:46:40.075" v="8" actId="680"/>
        <pc:sldMkLst>
          <pc:docMk/>
          <pc:sldMk cId="1541087326" sldId="291"/>
        </pc:sldMkLst>
      </pc:sldChg>
      <pc:sldChg chg="addSp delSp modSp new mod modTransition">
        <pc:chgData name="Suzy Adel" userId="3e56aadca56e446e" providerId="LiveId" clId="{1221E3FD-1623-4E58-9826-1D3DC65C28B9}" dt="2024-06-23T17:02:03.525" v="3669"/>
        <pc:sldMkLst>
          <pc:docMk/>
          <pc:sldMk cId="3956956917" sldId="291"/>
        </pc:sldMkLst>
        <pc:spChg chg="add mod">
          <ac:chgData name="Suzy Adel" userId="3e56aadca56e446e" providerId="LiveId" clId="{1221E3FD-1623-4E58-9826-1D3DC65C28B9}" dt="2024-06-23T14:18:48.749" v="1137" actId="1076"/>
          <ac:spMkLst>
            <pc:docMk/>
            <pc:sldMk cId="3956956917" sldId="291"/>
            <ac:spMk id="2" creationId="{D30F896F-F1D4-87E1-FA3B-64B9933AD938}"/>
          </ac:spMkLst>
        </pc:spChg>
        <pc:spChg chg="add del mod">
          <ac:chgData name="Suzy Adel" userId="3e56aadca56e446e" providerId="LiveId" clId="{1221E3FD-1623-4E58-9826-1D3DC65C28B9}" dt="2024-06-23T14:10:31.290" v="1113" actId="478"/>
          <ac:spMkLst>
            <pc:docMk/>
            <pc:sldMk cId="3956956917" sldId="291"/>
            <ac:spMk id="4" creationId="{0E0132C6-97FC-CD3E-8BA4-0592742C43BC}"/>
          </ac:spMkLst>
        </pc:spChg>
        <pc:spChg chg="add mod">
          <ac:chgData name="Suzy Adel" userId="3e56aadca56e446e" providerId="LiveId" clId="{1221E3FD-1623-4E58-9826-1D3DC65C28B9}" dt="2024-06-23T14:16:11.492" v="1123" actId="14100"/>
          <ac:spMkLst>
            <pc:docMk/>
            <pc:sldMk cId="3956956917" sldId="291"/>
            <ac:spMk id="5" creationId="{6807BA03-E700-AD28-A820-68F9C39848EC}"/>
          </ac:spMkLst>
        </pc:spChg>
        <pc:spChg chg="add mod">
          <ac:chgData name="Suzy Adel" userId="3e56aadca56e446e" providerId="LiveId" clId="{1221E3FD-1623-4E58-9826-1D3DC65C28B9}" dt="2024-06-23T14:19:01.873" v="1141" actId="1076"/>
          <ac:spMkLst>
            <pc:docMk/>
            <pc:sldMk cId="3956956917" sldId="291"/>
            <ac:spMk id="16" creationId="{0C1A471C-0D84-8940-28B7-AAF58F91ADF0}"/>
          </ac:spMkLst>
        </pc:spChg>
        <pc:picChg chg="add mod">
          <ac:chgData name="Suzy Adel" userId="3e56aadca56e446e" providerId="LiveId" clId="{1221E3FD-1623-4E58-9826-1D3DC65C28B9}" dt="2024-06-23T14:04:07.552" v="783" actId="1076"/>
          <ac:picMkLst>
            <pc:docMk/>
            <pc:sldMk cId="3956956917" sldId="291"/>
            <ac:picMk id="3" creationId="{B3D2BE35-471C-1E80-0937-446669044B33}"/>
          </ac:picMkLst>
        </pc:picChg>
        <pc:cxnChg chg="add del">
          <ac:chgData name="Suzy Adel" userId="3e56aadca56e446e" providerId="LiveId" clId="{1221E3FD-1623-4E58-9826-1D3DC65C28B9}" dt="2024-06-23T14:16:30.534" v="1125" actId="478"/>
          <ac:cxnSpMkLst>
            <pc:docMk/>
            <pc:sldMk cId="3956956917" sldId="291"/>
            <ac:cxnSpMk id="6" creationId="{7958B772-884B-F517-71EA-3D185C264C48}"/>
          </ac:cxnSpMkLst>
        </pc:cxnChg>
        <pc:cxnChg chg="add mod">
          <ac:chgData name="Suzy Adel" userId="3e56aadca56e446e" providerId="LiveId" clId="{1221E3FD-1623-4E58-9826-1D3DC65C28B9}" dt="2024-06-23T14:18:29.255" v="1133" actId="14100"/>
          <ac:cxnSpMkLst>
            <pc:docMk/>
            <pc:sldMk cId="3956956917" sldId="291"/>
            <ac:cxnSpMk id="8" creationId="{35DBBD4E-D09D-9C8D-0EBF-6F7D34C08B35}"/>
          </ac:cxnSpMkLst>
        </pc:cxnChg>
        <pc:cxnChg chg="add mod">
          <ac:chgData name="Suzy Adel" userId="3e56aadca56e446e" providerId="LiveId" clId="{1221E3FD-1623-4E58-9826-1D3DC65C28B9}" dt="2024-06-23T14:18:23.179" v="1132" actId="14100"/>
          <ac:cxnSpMkLst>
            <pc:docMk/>
            <pc:sldMk cId="3956956917" sldId="291"/>
            <ac:cxnSpMk id="12" creationId="{A0AA0E70-6685-D297-E8DE-E6069EF63282}"/>
          </ac:cxnSpMkLst>
        </pc:cxnChg>
      </pc:sldChg>
      <pc:sldChg chg="addSp delSp modSp new mod modTransition">
        <pc:chgData name="Suzy Adel" userId="3e56aadca56e446e" providerId="LiveId" clId="{1221E3FD-1623-4E58-9826-1D3DC65C28B9}" dt="2024-06-23T17:02:03.525" v="3669"/>
        <pc:sldMkLst>
          <pc:docMk/>
          <pc:sldMk cId="1862048341" sldId="292"/>
        </pc:sldMkLst>
        <pc:spChg chg="add mod">
          <ac:chgData name="Suzy Adel" userId="3e56aadca56e446e" providerId="LiveId" clId="{1221E3FD-1623-4E58-9826-1D3DC65C28B9}" dt="2024-06-23T14:52:53.540" v="2231" actId="207"/>
          <ac:spMkLst>
            <pc:docMk/>
            <pc:sldMk cId="1862048341" sldId="292"/>
            <ac:spMk id="2" creationId="{9842DB43-6A33-BC8D-AAE8-917FCC03BB45}"/>
          </ac:spMkLst>
        </pc:spChg>
        <pc:spChg chg="add mod">
          <ac:chgData name="Suzy Adel" userId="3e56aadca56e446e" providerId="LiveId" clId="{1221E3FD-1623-4E58-9826-1D3DC65C28B9}" dt="2024-06-23T14:25:30.254" v="1346" actId="17032"/>
          <ac:spMkLst>
            <pc:docMk/>
            <pc:sldMk cId="1862048341" sldId="292"/>
            <ac:spMk id="8" creationId="{8CDBB183-80B9-909C-E608-E6C11FC2F509}"/>
          </ac:spMkLst>
        </pc:spChg>
        <pc:picChg chg="add mod">
          <ac:chgData name="Suzy Adel" userId="3e56aadca56e446e" providerId="LiveId" clId="{1221E3FD-1623-4E58-9826-1D3DC65C28B9}" dt="2024-06-23T14:19:15.184" v="1142" actId="1076"/>
          <ac:picMkLst>
            <pc:docMk/>
            <pc:sldMk cId="1862048341" sldId="292"/>
            <ac:picMk id="3" creationId="{C04FE7F6-EC5D-1FED-9898-6EDD64594DC0}"/>
          </ac:picMkLst>
        </pc:picChg>
        <pc:cxnChg chg="add del">
          <ac:chgData name="Suzy Adel" userId="3e56aadca56e446e" providerId="LiveId" clId="{1221E3FD-1623-4E58-9826-1D3DC65C28B9}" dt="2024-06-23T14:25:06.177" v="1342" actId="478"/>
          <ac:cxnSpMkLst>
            <pc:docMk/>
            <pc:sldMk cId="1862048341" sldId="292"/>
            <ac:cxnSpMk id="5" creationId="{E0747446-C920-EAC6-0D95-4D4A39FD1F5E}"/>
          </ac:cxnSpMkLst>
        </pc:cxnChg>
        <pc:cxnChg chg="add">
          <ac:chgData name="Suzy Adel" userId="3e56aadca56e446e" providerId="LiveId" clId="{1221E3FD-1623-4E58-9826-1D3DC65C28B9}" dt="2024-06-23T14:25:18.975" v="1343" actId="11529"/>
          <ac:cxnSpMkLst>
            <pc:docMk/>
            <pc:sldMk cId="1862048341" sldId="292"/>
            <ac:cxnSpMk id="7" creationId="{191C7549-91E6-628F-8477-CD47A8F2F7A8}"/>
          </ac:cxnSpMkLst>
        </pc:cxnChg>
      </pc:sldChg>
      <pc:sldChg chg="addSp modSp new mod modTransition">
        <pc:chgData name="Suzy Adel" userId="3e56aadca56e446e" providerId="LiveId" clId="{1221E3FD-1623-4E58-9826-1D3DC65C28B9}" dt="2024-06-23T17:02:03.525" v="3669"/>
        <pc:sldMkLst>
          <pc:docMk/>
          <pc:sldMk cId="310130799" sldId="293"/>
        </pc:sldMkLst>
        <pc:spChg chg="add mod">
          <ac:chgData name="Suzy Adel" userId="3e56aadca56e446e" providerId="LiveId" clId="{1221E3FD-1623-4E58-9826-1D3DC65C28B9}" dt="2024-06-23T14:52:33.411" v="2223" actId="207"/>
          <ac:spMkLst>
            <pc:docMk/>
            <pc:sldMk cId="310130799" sldId="293"/>
            <ac:spMk id="2" creationId="{0771AA3F-4FA9-DD1D-89CC-CB499A0CC8F8}"/>
          </ac:spMkLst>
        </pc:spChg>
        <pc:picChg chg="add mod modCrop">
          <ac:chgData name="Suzy Adel" userId="3e56aadca56e446e" providerId="LiveId" clId="{1221E3FD-1623-4E58-9826-1D3DC65C28B9}" dt="2024-06-22T18:06:03.573" v="34" actId="14100"/>
          <ac:picMkLst>
            <pc:docMk/>
            <pc:sldMk cId="310130799" sldId="293"/>
            <ac:picMk id="3" creationId="{B1742D84-8625-2124-12BE-2F788A6A9491}"/>
          </ac:picMkLst>
        </pc:picChg>
        <pc:cxnChg chg="add mod">
          <ac:chgData name="Suzy Adel" userId="3e56aadca56e446e" providerId="LiveId" clId="{1221E3FD-1623-4E58-9826-1D3DC65C28B9}" dt="2024-06-23T14:33:21.357" v="1682" actId="14100"/>
          <ac:cxnSpMkLst>
            <pc:docMk/>
            <pc:sldMk cId="310130799" sldId="293"/>
            <ac:cxnSpMk id="5" creationId="{1878FE79-D0C0-E0E9-CC53-80D5EBADD659}"/>
          </ac:cxnSpMkLst>
        </pc:cxnChg>
        <pc:cxnChg chg="add mod">
          <ac:chgData name="Suzy Adel" userId="3e56aadca56e446e" providerId="LiveId" clId="{1221E3FD-1623-4E58-9826-1D3DC65C28B9}" dt="2024-06-23T14:34:05.141" v="1692" actId="14100"/>
          <ac:cxnSpMkLst>
            <pc:docMk/>
            <pc:sldMk cId="310130799" sldId="293"/>
            <ac:cxnSpMk id="7" creationId="{1AB31C6B-BB5C-D753-12AC-16CD2CA14F1C}"/>
          </ac:cxnSpMkLst>
        </pc:cxnChg>
      </pc:sldChg>
      <pc:sldChg chg="addSp modSp new mod modTransition">
        <pc:chgData name="Suzy Adel" userId="3e56aadca56e446e" providerId="LiveId" clId="{1221E3FD-1623-4E58-9826-1D3DC65C28B9}" dt="2024-06-23T17:02:03.525" v="3669"/>
        <pc:sldMkLst>
          <pc:docMk/>
          <pc:sldMk cId="2615754894" sldId="294"/>
        </pc:sldMkLst>
        <pc:spChg chg="add mod">
          <ac:chgData name="Suzy Adel" userId="3e56aadca56e446e" providerId="LiveId" clId="{1221E3FD-1623-4E58-9826-1D3DC65C28B9}" dt="2024-06-23T15:06:56.390" v="2360" actId="1076"/>
          <ac:spMkLst>
            <pc:docMk/>
            <pc:sldMk cId="2615754894" sldId="294"/>
            <ac:spMk id="2" creationId="{F24133A8-0510-D923-956D-3400DD07BF31}"/>
          </ac:spMkLst>
        </pc:spChg>
        <pc:spChg chg="add mod">
          <ac:chgData name="Suzy Adel" userId="3e56aadca56e446e" providerId="LiveId" clId="{1221E3FD-1623-4E58-9826-1D3DC65C28B9}" dt="2024-06-23T14:43:11.896" v="1884" actId="17032"/>
          <ac:spMkLst>
            <pc:docMk/>
            <pc:sldMk cId="2615754894" sldId="294"/>
            <ac:spMk id="6" creationId="{1187E049-7533-E1AB-219B-B722040928BB}"/>
          </ac:spMkLst>
        </pc:spChg>
        <pc:picChg chg="add mod modCrop">
          <ac:chgData name="Suzy Adel" userId="3e56aadca56e446e" providerId="LiveId" clId="{1221E3FD-1623-4E58-9826-1D3DC65C28B9}" dt="2024-06-23T10:40:56.053" v="96" actId="1076"/>
          <ac:picMkLst>
            <pc:docMk/>
            <pc:sldMk cId="2615754894" sldId="294"/>
            <ac:picMk id="3" creationId="{9DA11417-14AD-A53A-A7B7-B90A3EF48109}"/>
          </ac:picMkLst>
        </pc:picChg>
        <pc:cxnChg chg="add mod">
          <ac:chgData name="Suzy Adel" userId="3e56aadca56e446e" providerId="LiveId" clId="{1221E3FD-1623-4E58-9826-1D3DC65C28B9}" dt="2024-06-23T15:07:00.824" v="2361" actId="14100"/>
          <ac:cxnSpMkLst>
            <pc:docMk/>
            <pc:sldMk cId="2615754894" sldId="294"/>
            <ac:cxnSpMk id="5" creationId="{208E6FC1-0A9A-2AE0-39E7-981F0DF0B281}"/>
          </ac:cxnSpMkLst>
        </pc:cxnChg>
        <pc:cxnChg chg="add mod">
          <ac:chgData name="Suzy Adel" userId="3e56aadca56e446e" providerId="LiveId" clId="{1221E3FD-1623-4E58-9826-1D3DC65C28B9}" dt="2024-06-23T15:07:02.572" v="2362" actId="14100"/>
          <ac:cxnSpMkLst>
            <pc:docMk/>
            <pc:sldMk cId="2615754894" sldId="294"/>
            <ac:cxnSpMk id="8" creationId="{311FD375-416B-4CCA-0CD5-1A4EAC05BB8C}"/>
          </ac:cxnSpMkLst>
        </pc:cxnChg>
      </pc:sldChg>
      <pc:sldChg chg="addSp delSp modSp new mod modTransition">
        <pc:chgData name="Suzy Adel" userId="3e56aadca56e446e" providerId="LiveId" clId="{1221E3FD-1623-4E58-9826-1D3DC65C28B9}" dt="2024-06-23T17:02:03.525" v="3669"/>
        <pc:sldMkLst>
          <pc:docMk/>
          <pc:sldMk cId="3435903775" sldId="295"/>
        </pc:sldMkLst>
        <pc:spChg chg="add mod">
          <ac:chgData name="Suzy Adel" userId="3e56aadca56e446e" providerId="LiveId" clId="{1221E3FD-1623-4E58-9826-1D3DC65C28B9}" dt="2024-06-23T14:52:15.814" v="2221" actId="207"/>
          <ac:spMkLst>
            <pc:docMk/>
            <pc:sldMk cId="3435903775" sldId="295"/>
            <ac:spMk id="2" creationId="{5104AF36-4171-69E6-636D-43C9B47124F7}"/>
          </ac:spMkLst>
        </pc:spChg>
        <pc:spChg chg="add del mod">
          <ac:chgData name="Suzy Adel" userId="3e56aadca56e446e" providerId="LiveId" clId="{1221E3FD-1623-4E58-9826-1D3DC65C28B9}" dt="2024-06-23T14:46:42.702" v="2124" actId="478"/>
          <ac:spMkLst>
            <pc:docMk/>
            <pc:sldMk cId="3435903775" sldId="295"/>
            <ac:spMk id="3" creationId="{DCC34AD3-7DC2-3D09-C49E-75EB28205741}"/>
          </ac:spMkLst>
        </pc:spChg>
        <pc:picChg chg="add del mod">
          <ac:chgData name="Suzy Adel" userId="3e56aadca56e446e" providerId="LiveId" clId="{1221E3FD-1623-4E58-9826-1D3DC65C28B9}" dt="2024-06-22T18:26:26.969" v="58" actId="478"/>
          <ac:picMkLst>
            <pc:docMk/>
            <pc:sldMk cId="3435903775" sldId="295"/>
            <ac:picMk id="3" creationId="{5FA2135E-02CA-1AC2-CEF9-491DACEB1D39}"/>
          </ac:picMkLst>
        </pc:picChg>
        <pc:picChg chg="add mod modCrop">
          <ac:chgData name="Suzy Adel" userId="3e56aadca56e446e" providerId="LiveId" clId="{1221E3FD-1623-4E58-9826-1D3DC65C28B9}" dt="2024-06-23T14:47:41.109" v="2144" actId="1076"/>
          <ac:picMkLst>
            <pc:docMk/>
            <pc:sldMk cId="3435903775" sldId="295"/>
            <ac:picMk id="5" creationId="{5D05E9A4-BBBA-8AE9-8516-E2A4DAF93417}"/>
          </ac:picMkLst>
        </pc:picChg>
        <pc:picChg chg="add mod">
          <ac:chgData name="Suzy Adel" userId="3e56aadca56e446e" providerId="LiveId" clId="{1221E3FD-1623-4E58-9826-1D3DC65C28B9}" dt="2024-06-23T14:49:11.343" v="2151" actId="1076"/>
          <ac:picMkLst>
            <pc:docMk/>
            <pc:sldMk cId="3435903775" sldId="295"/>
            <ac:picMk id="6" creationId="{C82BD6B1-A763-8999-CA46-57F304B1EF42}"/>
          </ac:picMkLst>
        </pc:picChg>
        <pc:cxnChg chg="add mod">
          <ac:chgData name="Suzy Adel" userId="3e56aadca56e446e" providerId="LiveId" clId="{1221E3FD-1623-4E58-9826-1D3DC65C28B9}" dt="2024-06-23T15:07:20" v="2365" actId="14100"/>
          <ac:cxnSpMkLst>
            <pc:docMk/>
            <pc:sldMk cId="3435903775" sldId="295"/>
            <ac:cxnSpMk id="8" creationId="{77CA59D1-BDB7-A166-0491-8D671213F535}"/>
          </ac:cxnSpMkLst>
        </pc:cxnChg>
        <pc:cxnChg chg="add mod">
          <ac:chgData name="Suzy Adel" userId="3e56aadca56e446e" providerId="LiveId" clId="{1221E3FD-1623-4E58-9826-1D3DC65C28B9}" dt="2024-06-23T15:07:14.704" v="2364" actId="14100"/>
          <ac:cxnSpMkLst>
            <pc:docMk/>
            <pc:sldMk cId="3435903775" sldId="295"/>
            <ac:cxnSpMk id="11" creationId="{9C1A0DFA-9047-238C-7D16-5FE4FA90CE0C}"/>
          </ac:cxnSpMkLst>
        </pc:cxnChg>
      </pc:sldChg>
      <pc:sldChg chg="addSp modSp new mod modTransition">
        <pc:chgData name="Suzy Adel" userId="3e56aadca56e446e" providerId="LiveId" clId="{1221E3FD-1623-4E58-9826-1D3DC65C28B9}" dt="2024-06-23T17:12:07.014" v="3671" actId="1076"/>
        <pc:sldMkLst>
          <pc:docMk/>
          <pc:sldMk cId="1848641652" sldId="296"/>
        </pc:sldMkLst>
        <pc:spChg chg="add mod">
          <ac:chgData name="Suzy Adel" userId="3e56aadca56e446e" providerId="LiveId" clId="{1221E3FD-1623-4E58-9826-1D3DC65C28B9}" dt="2024-06-23T17:12:07.014" v="3671" actId="1076"/>
          <ac:spMkLst>
            <pc:docMk/>
            <pc:sldMk cId="1848641652" sldId="296"/>
            <ac:spMk id="2" creationId="{CCFFF1F5-FF12-7FFD-9190-8E89901810F0}"/>
          </ac:spMkLst>
        </pc:spChg>
        <pc:picChg chg="add mod modCrop">
          <ac:chgData name="Suzy Adel" userId="3e56aadca56e446e" providerId="LiveId" clId="{1221E3FD-1623-4E58-9826-1D3DC65C28B9}" dt="2024-06-23T14:53:10.984" v="2233" actId="1076"/>
          <ac:picMkLst>
            <pc:docMk/>
            <pc:sldMk cId="1848641652" sldId="296"/>
            <ac:picMk id="3" creationId="{C62A7796-4B55-8466-416B-B2F89A067A11}"/>
          </ac:picMkLst>
        </pc:picChg>
        <pc:cxnChg chg="add mod">
          <ac:chgData name="Suzy Adel" userId="3e56aadca56e446e" providerId="LiveId" clId="{1221E3FD-1623-4E58-9826-1D3DC65C28B9}" dt="2024-06-23T15:06:33.036" v="2356" actId="14100"/>
          <ac:cxnSpMkLst>
            <pc:docMk/>
            <pc:sldMk cId="1848641652" sldId="296"/>
            <ac:cxnSpMk id="5" creationId="{27CB2D61-D435-09D0-06FD-C9DD35885514}"/>
          </ac:cxnSpMkLst>
        </pc:cxnChg>
        <pc:cxnChg chg="add mod">
          <ac:chgData name="Suzy Adel" userId="3e56aadca56e446e" providerId="LiveId" clId="{1221E3FD-1623-4E58-9826-1D3DC65C28B9}" dt="2024-06-23T15:06:46.675" v="2359" actId="14100"/>
          <ac:cxnSpMkLst>
            <pc:docMk/>
            <pc:sldMk cId="1848641652" sldId="296"/>
            <ac:cxnSpMk id="8" creationId="{0AC27195-A67A-4433-FA34-1001EB68FA34}"/>
          </ac:cxnSpMkLst>
        </pc:cxnChg>
      </pc:sldChg>
      <pc:sldChg chg="addSp modSp new mod modTransition">
        <pc:chgData name="Suzy Adel" userId="3e56aadca56e446e" providerId="LiveId" clId="{1221E3FD-1623-4E58-9826-1D3DC65C28B9}" dt="2024-06-23T17:02:03.525" v="3669"/>
        <pc:sldMkLst>
          <pc:docMk/>
          <pc:sldMk cId="2982139682" sldId="297"/>
        </pc:sldMkLst>
        <pc:spChg chg="add mod">
          <ac:chgData name="Suzy Adel" userId="3e56aadca56e446e" providerId="LiveId" clId="{1221E3FD-1623-4E58-9826-1D3DC65C28B9}" dt="2024-06-23T15:50:35.241" v="2443" actId="1076"/>
          <ac:spMkLst>
            <pc:docMk/>
            <pc:sldMk cId="2982139682" sldId="297"/>
            <ac:spMk id="2" creationId="{DD847CDE-B03E-B885-292E-6573FDF281B8}"/>
          </ac:spMkLst>
        </pc:spChg>
        <pc:picChg chg="add mod">
          <ac:chgData name="Suzy Adel" userId="3e56aadca56e446e" providerId="LiveId" clId="{1221E3FD-1623-4E58-9826-1D3DC65C28B9}" dt="2024-06-23T10:59:38.796" v="117" actId="1076"/>
          <ac:picMkLst>
            <pc:docMk/>
            <pc:sldMk cId="2982139682" sldId="297"/>
            <ac:picMk id="3" creationId="{18334FC2-56AA-5C59-E9A9-23BDDF9BB78D}"/>
          </ac:picMkLst>
        </pc:picChg>
        <pc:cxnChg chg="add mod">
          <ac:chgData name="Suzy Adel" userId="3e56aadca56e446e" providerId="LiveId" clId="{1221E3FD-1623-4E58-9826-1D3DC65C28B9}" dt="2024-06-23T15:50:37.779" v="2444" actId="14100"/>
          <ac:cxnSpMkLst>
            <pc:docMk/>
            <pc:sldMk cId="2982139682" sldId="297"/>
            <ac:cxnSpMk id="5" creationId="{8866E757-01C4-998D-9A40-1A2F71D891F0}"/>
          </ac:cxnSpMkLst>
        </pc:cxnChg>
        <pc:cxnChg chg="add mod">
          <ac:chgData name="Suzy Adel" userId="3e56aadca56e446e" providerId="LiveId" clId="{1221E3FD-1623-4E58-9826-1D3DC65C28B9}" dt="2024-06-23T15:50:40.315" v="2445" actId="14100"/>
          <ac:cxnSpMkLst>
            <pc:docMk/>
            <pc:sldMk cId="2982139682" sldId="297"/>
            <ac:cxnSpMk id="8" creationId="{7F7A9FE5-03F3-5DAE-1BCB-E74DDBA8A40E}"/>
          </ac:cxnSpMkLst>
        </pc:cxnChg>
      </pc:sldChg>
      <pc:sldChg chg="addSp delSp modSp new mod modTransition">
        <pc:chgData name="Suzy Adel" userId="3e56aadca56e446e" providerId="LiveId" clId="{1221E3FD-1623-4E58-9826-1D3DC65C28B9}" dt="2024-06-23T17:02:03.525" v="3669"/>
        <pc:sldMkLst>
          <pc:docMk/>
          <pc:sldMk cId="2651055134" sldId="298"/>
        </pc:sldMkLst>
        <pc:spChg chg="add mod">
          <ac:chgData name="Suzy Adel" userId="3e56aadca56e446e" providerId="LiveId" clId="{1221E3FD-1623-4E58-9826-1D3DC65C28B9}" dt="2024-06-23T15:08:13.491" v="2370" actId="767"/>
          <ac:spMkLst>
            <pc:docMk/>
            <pc:sldMk cId="2651055134" sldId="298"/>
            <ac:spMk id="2" creationId="{E9FE15B2-7B56-5867-5B3E-DF8534AA6A93}"/>
          </ac:spMkLst>
        </pc:spChg>
        <pc:spChg chg="add mod">
          <ac:chgData name="Suzy Adel" userId="3e56aadca56e446e" providerId="LiveId" clId="{1221E3FD-1623-4E58-9826-1D3DC65C28B9}" dt="2024-06-23T15:53:24.462" v="2534" actId="1076"/>
          <ac:spMkLst>
            <pc:docMk/>
            <pc:sldMk cId="2651055134" sldId="298"/>
            <ac:spMk id="3" creationId="{5DA7C9C8-6937-7D79-3056-17936CDF642A}"/>
          </ac:spMkLst>
        </pc:spChg>
        <pc:picChg chg="add del mod">
          <ac:chgData name="Suzy Adel" userId="3e56aadca56e446e" providerId="LiveId" clId="{1221E3FD-1623-4E58-9826-1D3DC65C28B9}" dt="2024-06-23T11:02:29.477" v="124" actId="478"/>
          <ac:picMkLst>
            <pc:docMk/>
            <pc:sldMk cId="2651055134" sldId="298"/>
            <ac:picMk id="3" creationId="{9D34D6F7-20A4-49E3-DA23-FC391E7C847D}"/>
          </ac:picMkLst>
        </pc:picChg>
        <pc:picChg chg="add mod">
          <ac:chgData name="Suzy Adel" userId="3e56aadca56e446e" providerId="LiveId" clId="{1221E3FD-1623-4E58-9826-1D3DC65C28B9}" dt="2024-06-23T11:02:36.063" v="127" actId="1076"/>
          <ac:picMkLst>
            <pc:docMk/>
            <pc:sldMk cId="2651055134" sldId="298"/>
            <ac:picMk id="5" creationId="{DF011031-C197-1A5C-7177-1F76615CCEC6}"/>
          </ac:picMkLst>
        </pc:picChg>
        <pc:cxnChg chg="add mod">
          <ac:chgData name="Suzy Adel" userId="3e56aadca56e446e" providerId="LiveId" clId="{1221E3FD-1623-4E58-9826-1D3DC65C28B9}" dt="2024-06-23T15:53:27.148" v="2535" actId="14100"/>
          <ac:cxnSpMkLst>
            <pc:docMk/>
            <pc:sldMk cId="2651055134" sldId="298"/>
            <ac:cxnSpMk id="6" creationId="{FEDAD494-16AD-92A1-9BF8-39A8B443D717}"/>
          </ac:cxnSpMkLst>
        </pc:cxnChg>
        <pc:cxnChg chg="add mod">
          <ac:chgData name="Suzy Adel" userId="3e56aadca56e446e" providerId="LiveId" clId="{1221E3FD-1623-4E58-9826-1D3DC65C28B9}" dt="2024-06-23T15:53:29.592" v="2536" actId="14100"/>
          <ac:cxnSpMkLst>
            <pc:docMk/>
            <pc:sldMk cId="2651055134" sldId="298"/>
            <ac:cxnSpMk id="8" creationId="{45523418-4A01-7967-9142-6D5C8B490F8F}"/>
          </ac:cxnSpMkLst>
        </pc:cxnChg>
      </pc:sldChg>
      <pc:sldChg chg="addSp modSp new mod modTransition">
        <pc:chgData name="Suzy Adel" userId="3e56aadca56e446e" providerId="LiveId" clId="{1221E3FD-1623-4E58-9826-1D3DC65C28B9}" dt="2024-06-23T17:02:03.525" v="3669"/>
        <pc:sldMkLst>
          <pc:docMk/>
          <pc:sldMk cId="4175148613" sldId="299"/>
        </pc:sldMkLst>
        <pc:spChg chg="add mod">
          <ac:chgData name="Suzy Adel" userId="3e56aadca56e446e" providerId="LiveId" clId="{1221E3FD-1623-4E58-9826-1D3DC65C28B9}" dt="2024-06-23T15:57:24.307" v="2630" actId="20577"/>
          <ac:spMkLst>
            <pc:docMk/>
            <pc:sldMk cId="4175148613" sldId="299"/>
            <ac:spMk id="2" creationId="{F8F4D027-6909-D758-DD11-528E0006C0F6}"/>
          </ac:spMkLst>
        </pc:spChg>
        <pc:picChg chg="add mod">
          <ac:chgData name="Suzy Adel" userId="3e56aadca56e446e" providerId="LiveId" clId="{1221E3FD-1623-4E58-9826-1D3DC65C28B9}" dt="2024-06-23T11:03:53.657" v="132" actId="14100"/>
          <ac:picMkLst>
            <pc:docMk/>
            <pc:sldMk cId="4175148613" sldId="299"/>
            <ac:picMk id="3" creationId="{9C33E585-4BEC-E7DF-6998-7714D326D778}"/>
          </ac:picMkLst>
        </pc:picChg>
        <pc:cxnChg chg="add mod">
          <ac:chgData name="Suzy Adel" userId="3e56aadca56e446e" providerId="LiveId" clId="{1221E3FD-1623-4E58-9826-1D3DC65C28B9}" dt="2024-06-23T15:57:12.337" v="2628" actId="14100"/>
          <ac:cxnSpMkLst>
            <pc:docMk/>
            <pc:sldMk cId="4175148613" sldId="299"/>
            <ac:cxnSpMk id="5" creationId="{ECBF5E93-26CB-50BD-F919-584E0F4607EA}"/>
          </ac:cxnSpMkLst>
        </pc:cxnChg>
        <pc:cxnChg chg="add mod">
          <ac:chgData name="Suzy Adel" userId="3e56aadca56e446e" providerId="LiveId" clId="{1221E3FD-1623-4E58-9826-1D3DC65C28B9}" dt="2024-06-23T16:02:51.438" v="2730" actId="14100"/>
          <ac:cxnSpMkLst>
            <pc:docMk/>
            <pc:sldMk cId="4175148613" sldId="299"/>
            <ac:cxnSpMk id="7" creationId="{AD418E07-FF4A-6214-9837-11793F5199EE}"/>
          </ac:cxnSpMkLst>
        </pc:cxnChg>
      </pc:sldChg>
      <pc:sldChg chg="addSp delSp modSp new mod modTransition">
        <pc:chgData name="Suzy Adel" userId="3e56aadca56e446e" providerId="LiveId" clId="{1221E3FD-1623-4E58-9826-1D3DC65C28B9}" dt="2024-06-23T17:02:03.525" v="3669"/>
        <pc:sldMkLst>
          <pc:docMk/>
          <pc:sldMk cId="3041453188" sldId="300"/>
        </pc:sldMkLst>
        <pc:spChg chg="add mod">
          <ac:chgData name="Suzy Adel" userId="3e56aadca56e446e" providerId="LiveId" clId="{1221E3FD-1623-4E58-9826-1D3DC65C28B9}" dt="2024-06-23T16:00:11.482" v="2718" actId="403"/>
          <ac:spMkLst>
            <pc:docMk/>
            <pc:sldMk cId="3041453188" sldId="300"/>
            <ac:spMk id="2" creationId="{58625BBF-8F02-05BB-5030-73378B2EA652}"/>
          </ac:spMkLst>
        </pc:spChg>
        <pc:spChg chg="add del">
          <ac:chgData name="Suzy Adel" userId="3e56aadca56e446e" providerId="LiveId" clId="{1221E3FD-1623-4E58-9826-1D3DC65C28B9}" dt="2024-06-23T11:06:17.596" v="134" actId="22"/>
          <ac:spMkLst>
            <pc:docMk/>
            <pc:sldMk cId="3041453188" sldId="300"/>
            <ac:spMk id="3" creationId="{5AC62F64-5906-E1E7-7DC7-90AE59F999DA}"/>
          </ac:spMkLst>
        </pc:spChg>
        <pc:spChg chg="add mod">
          <ac:chgData name="Suzy Adel" userId="3e56aadca56e446e" providerId="LiveId" clId="{1221E3FD-1623-4E58-9826-1D3DC65C28B9}" dt="2024-06-23T16:01:43.887" v="2729" actId="1076"/>
          <ac:spMkLst>
            <pc:docMk/>
            <pc:sldMk cId="3041453188" sldId="300"/>
            <ac:spMk id="11" creationId="{113AF044-3E12-F310-46B5-7FBAA231B1B7}"/>
          </ac:spMkLst>
        </pc:spChg>
        <pc:spChg chg="add mod">
          <ac:chgData name="Suzy Adel" userId="3e56aadca56e446e" providerId="LiveId" clId="{1221E3FD-1623-4E58-9826-1D3DC65C28B9}" dt="2024-06-23T16:01:40.650" v="2728" actId="1076"/>
          <ac:spMkLst>
            <pc:docMk/>
            <pc:sldMk cId="3041453188" sldId="300"/>
            <ac:spMk id="12" creationId="{7CEF17CC-F28A-C772-4040-FB9CE77BB93E}"/>
          </ac:spMkLst>
        </pc:spChg>
        <pc:picChg chg="add mod">
          <ac:chgData name="Suzy Adel" userId="3e56aadca56e446e" providerId="LiveId" clId="{1221E3FD-1623-4E58-9826-1D3DC65C28B9}" dt="2024-06-23T11:07:23.733" v="139" actId="1076"/>
          <ac:picMkLst>
            <pc:docMk/>
            <pc:sldMk cId="3041453188" sldId="300"/>
            <ac:picMk id="5" creationId="{AB5AE5F8-8FDD-AC4F-0A8C-03FF8D0BC521}"/>
          </ac:picMkLst>
        </pc:picChg>
        <pc:picChg chg="add mod">
          <ac:chgData name="Suzy Adel" userId="3e56aadca56e446e" providerId="LiveId" clId="{1221E3FD-1623-4E58-9826-1D3DC65C28B9}" dt="2024-06-23T15:57:45.695" v="2631" actId="1076"/>
          <ac:picMkLst>
            <pc:docMk/>
            <pc:sldMk cId="3041453188" sldId="300"/>
            <ac:picMk id="7" creationId="{7B5D4F42-79FF-6990-6568-4A321E5133E2}"/>
          </ac:picMkLst>
        </pc:picChg>
        <pc:cxnChg chg="add mod">
          <ac:chgData name="Suzy Adel" userId="3e56aadca56e446e" providerId="LiveId" clId="{1221E3FD-1623-4E58-9826-1D3DC65C28B9}" dt="2024-06-23T16:00:49.120" v="2722" actId="14100"/>
          <ac:cxnSpMkLst>
            <pc:docMk/>
            <pc:sldMk cId="3041453188" sldId="300"/>
            <ac:cxnSpMk id="4" creationId="{3BB7781D-DC0A-2DA8-7C84-43B70F9CBB20}"/>
          </ac:cxnSpMkLst>
        </pc:cxnChg>
        <pc:cxnChg chg="add mod">
          <ac:chgData name="Suzy Adel" userId="3e56aadca56e446e" providerId="LiveId" clId="{1221E3FD-1623-4E58-9826-1D3DC65C28B9}" dt="2024-06-23T16:00:42.294" v="2721" actId="14100"/>
          <ac:cxnSpMkLst>
            <pc:docMk/>
            <pc:sldMk cId="3041453188" sldId="300"/>
            <ac:cxnSpMk id="8" creationId="{0BF36215-D997-741C-31E1-F4ABA7E28655}"/>
          </ac:cxnSpMkLst>
        </pc:cxnChg>
      </pc:sldChg>
      <pc:sldChg chg="addSp modSp new mod modTransition">
        <pc:chgData name="Suzy Adel" userId="3e56aadca56e446e" providerId="LiveId" clId="{1221E3FD-1623-4E58-9826-1D3DC65C28B9}" dt="2024-06-23T17:02:03.525" v="3669"/>
        <pc:sldMkLst>
          <pc:docMk/>
          <pc:sldMk cId="3789627755" sldId="301"/>
        </pc:sldMkLst>
        <pc:spChg chg="add mod">
          <ac:chgData name="Suzy Adel" userId="3e56aadca56e446e" providerId="LiveId" clId="{1221E3FD-1623-4E58-9826-1D3DC65C28B9}" dt="2024-06-23T16:08:46.777" v="2889" actId="1076"/>
          <ac:spMkLst>
            <pc:docMk/>
            <pc:sldMk cId="3789627755" sldId="301"/>
            <ac:spMk id="2" creationId="{9BA5D0CE-1857-A764-57A0-A8888FA592AF}"/>
          </ac:spMkLst>
        </pc:spChg>
        <pc:picChg chg="add mod">
          <ac:chgData name="Suzy Adel" userId="3e56aadca56e446e" providerId="LiveId" clId="{1221E3FD-1623-4E58-9826-1D3DC65C28B9}" dt="2024-06-23T11:10:48.177" v="143" actId="14100"/>
          <ac:picMkLst>
            <pc:docMk/>
            <pc:sldMk cId="3789627755" sldId="301"/>
            <ac:picMk id="3" creationId="{F0249DCA-0D86-ABCB-2D39-E035668F2D6D}"/>
          </ac:picMkLst>
        </pc:picChg>
        <pc:cxnChg chg="add">
          <ac:chgData name="Suzy Adel" userId="3e56aadca56e446e" providerId="LiveId" clId="{1221E3FD-1623-4E58-9826-1D3DC65C28B9}" dt="2024-06-23T16:08:54.430" v="2890" actId="11529"/>
          <ac:cxnSpMkLst>
            <pc:docMk/>
            <pc:sldMk cId="3789627755" sldId="301"/>
            <ac:cxnSpMk id="5" creationId="{41E5AC24-3D12-2484-7EB7-B53E017DEEF4}"/>
          </ac:cxnSpMkLst>
        </pc:cxnChg>
        <pc:cxnChg chg="add mod">
          <ac:chgData name="Suzy Adel" userId="3e56aadca56e446e" providerId="LiveId" clId="{1221E3FD-1623-4E58-9826-1D3DC65C28B9}" dt="2024-06-23T16:09:05.722" v="2892" actId="14100"/>
          <ac:cxnSpMkLst>
            <pc:docMk/>
            <pc:sldMk cId="3789627755" sldId="301"/>
            <ac:cxnSpMk id="7" creationId="{C5758628-10FE-C5F5-2993-0DE19624118C}"/>
          </ac:cxnSpMkLst>
        </pc:cxnChg>
      </pc:sldChg>
      <pc:sldChg chg="addSp modSp new mod modTransition">
        <pc:chgData name="Suzy Adel" userId="3e56aadca56e446e" providerId="LiveId" clId="{1221E3FD-1623-4E58-9826-1D3DC65C28B9}" dt="2024-06-23T17:02:03.525" v="3669"/>
        <pc:sldMkLst>
          <pc:docMk/>
          <pc:sldMk cId="980366875" sldId="302"/>
        </pc:sldMkLst>
        <pc:spChg chg="add mod">
          <ac:chgData name="Suzy Adel" userId="3e56aadca56e446e" providerId="LiveId" clId="{1221E3FD-1623-4E58-9826-1D3DC65C28B9}" dt="2024-06-23T16:16:54.514" v="3022" actId="1076"/>
          <ac:spMkLst>
            <pc:docMk/>
            <pc:sldMk cId="980366875" sldId="302"/>
            <ac:spMk id="2" creationId="{081EBEC4-CB38-C925-B4D4-55894690C271}"/>
          </ac:spMkLst>
        </pc:spChg>
        <pc:picChg chg="add mod">
          <ac:chgData name="Suzy Adel" userId="3e56aadca56e446e" providerId="LiveId" clId="{1221E3FD-1623-4E58-9826-1D3DC65C28B9}" dt="2024-06-23T11:17:56.569" v="147" actId="1076"/>
          <ac:picMkLst>
            <pc:docMk/>
            <pc:sldMk cId="980366875" sldId="302"/>
            <ac:picMk id="3" creationId="{0813CA6B-CBD8-1A4A-D721-6134024F660B}"/>
          </ac:picMkLst>
        </pc:picChg>
        <pc:picChg chg="add mod">
          <ac:chgData name="Suzy Adel" userId="3e56aadca56e446e" providerId="LiveId" clId="{1221E3FD-1623-4E58-9826-1D3DC65C28B9}" dt="2024-06-23T16:14:32.306" v="2981" actId="208"/>
          <ac:picMkLst>
            <pc:docMk/>
            <pc:sldMk cId="980366875" sldId="302"/>
            <ac:picMk id="5" creationId="{0F55B467-55E2-D168-44C2-3A3CABC57729}"/>
          </ac:picMkLst>
        </pc:picChg>
        <pc:cxnChg chg="add mod">
          <ac:chgData name="Suzy Adel" userId="3e56aadca56e446e" providerId="LiveId" clId="{1221E3FD-1623-4E58-9826-1D3DC65C28B9}" dt="2024-06-23T16:16:12.786" v="2985" actId="14100"/>
          <ac:cxnSpMkLst>
            <pc:docMk/>
            <pc:sldMk cId="980366875" sldId="302"/>
            <ac:cxnSpMk id="7" creationId="{7E9E2594-B59C-2491-0C23-33C4F05C5F28}"/>
          </ac:cxnSpMkLst>
        </pc:cxnChg>
        <pc:cxnChg chg="add mod">
          <ac:chgData name="Suzy Adel" userId="3e56aadca56e446e" providerId="LiveId" clId="{1221E3FD-1623-4E58-9826-1D3DC65C28B9}" dt="2024-06-23T16:14:47.154" v="2984" actId="14100"/>
          <ac:cxnSpMkLst>
            <pc:docMk/>
            <pc:sldMk cId="980366875" sldId="302"/>
            <ac:cxnSpMk id="9" creationId="{8E33DC3E-AA0F-9012-9D8F-B075C100D8EA}"/>
          </ac:cxnSpMkLst>
        </pc:cxnChg>
      </pc:sldChg>
      <pc:sldChg chg="addSp modSp new mod modTransition">
        <pc:chgData name="Suzy Adel" userId="3e56aadca56e446e" providerId="LiveId" clId="{1221E3FD-1623-4E58-9826-1D3DC65C28B9}" dt="2024-06-23T17:13:56.026" v="3672" actId="14100"/>
        <pc:sldMkLst>
          <pc:docMk/>
          <pc:sldMk cId="3835772045" sldId="303"/>
        </pc:sldMkLst>
        <pc:spChg chg="add mod">
          <ac:chgData name="Suzy Adel" userId="3e56aadca56e446e" providerId="LiveId" clId="{1221E3FD-1623-4E58-9826-1D3DC65C28B9}" dt="2024-06-23T17:13:56.026" v="3672" actId="14100"/>
          <ac:spMkLst>
            <pc:docMk/>
            <pc:sldMk cId="3835772045" sldId="303"/>
            <ac:spMk id="2" creationId="{698B0B56-EC50-CAC1-98F9-6501A9679904}"/>
          </ac:spMkLst>
        </pc:spChg>
        <pc:picChg chg="add mod">
          <ac:chgData name="Suzy Adel" userId="3e56aadca56e446e" providerId="LiveId" clId="{1221E3FD-1623-4E58-9826-1D3DC65C28B9}" dt="2024-06-23T11:45:49.612" v="154" actId="1076"/>
          <ac:picMkLst>
            <pc:docMk/>
            <pc:sldMk cId="3835772045" sldId="303"/>
            <ac:picMk id="3" creationId="{04213859-3D8C-089F-430D-6BF100FFE620}"/>
          </ac:picMkLst>
        </pc:picChg>
        <pc:cxnChg chg="add mod">
          <ac:chgData name="Suzy Adel" userId="3e56aadca56e446e" providerId="LiveId" clId="{1221E3FD-1623-4E58-9826-1D3DC65C28B9}" dt="2024-06-23T16:21:23.212" v="3196" actId="14100"/>
          <ac:cxnSpMkLst>
            <pc:docMk/>
            <pc:sldMk cId="3835772045" sldId="303"/>
            <ac:cxnSpMk id="5" creationId="{8C9F4EE0-FBD0-5DEC-61C9-07C3BCC15073}"/>
          </ac:cxnSpMkLst>
        </pc:cxnChg>
        <pc:cxnChg chg="add mod">
          <ac:chgData name="Suzy Adel" userId="3e56aadca56e446e" providerId="LiveId" clId="{1221E3FD-1623-4E58-9826-1D3DC65C28B9}" dt="2024-06-23T16:21:27.350" v="3197" actId="14100"/>
          <ac:cxnSpMkLst>
            <pc:docMk/>
            <pc:sldMk cId="3835772045" sldId="303"/>
            <ac:cxnSpMk id="7" creationId="{F2ED5065-4182-2BC4-FECE-41FFD64AFF54}"/>
          </ac:cxnSpMkLst>
        </pc:cxnChg>
      </pc:sldChg>
      <pc:sldChg chg="addSp modSp new mod modTransition">
        <pc:chgData name="Suzy Adel" userId="3e56aadca56e446e" providerId="LiveId" clId="{1221E3FD-1623-4E58-9826-1D3DC65C28B9}" dt="2024-06-23T17:14:09.874" v="3674" actId="21"/>
        <pc:sldMkLst>
          <pc:docMk/>
          <pc:sldMk cId="3462196629" sldId="304"/>
        </pc:sldMkLst>
        <pc:spChg chg="add mod">
          <ac:chgData name="Suzy Adel" userId="3e56aadca56e446e" providerId="LiveId" clId="{1221E3FD-1623-4E58-9826-1D3DC65C28B9}" dt="2024-06-23T17:14:09.874" v="3674" actId="21"/>
          <ac:spMkLst>
            <pc:docMk/>
            <pc:sldMk cId="3462196629" sldId="304"/>
            <ac:spMk id="2" creationId="{0ADFBE3C-7F3D-4C1B-0816-EEA40A0DFF61}"/>
          </ac:spMkLst>
        </pc:spChg>
        <pc:picChg chg="add mod">
          <ac:chgData name="Suzy Adel" userId="3e56aadca56e446e" providerId="LiveId" clId="{1221E3FD-1623-4E58-9826-1D3DC65C28B9}" dt="2024-06-23T16:22:52.462" v="3199" actId="14100"/>
          <ac:picMkLst>
            <pc:docMk/>
            <pc:sldMk cId="3462196629" sldId="304"/>
            <ac:picMk id="3" creationId="{127CC05A-991F-A4A2-887A-D84817109CCB}"/>
          </ac:picMkLst>
        </pc:picChg>
        <pc:cxnChg chg="add mod">
          <ac:chgData name="Suzy Adel" userId="3e56aadca56e446e" providerId="LiveId" clId="{1221E3FD-1623-4E58-9826-1D3DC65C28B9}" dt="2024-06-23T16:25:48.529" v="3366" actId="14100"/>
          <ac:cxnSpMkLst>
            <pc:docMk/>
            <pc:sldMk cId="3462196629" sldId="304"/>
            <ac:cxnSpMk id="5" creationId="{476554D8-AF53-4205-E2B4-86BA9B9BD6F6}"/>
          </ac:cxnSpMkLst>
        </pc:cxnChg>
        <pc:cxnChg chg="add mod">
          <ac:chgData name="Suzy Adel" userId="3e56aadca56e446e" providerId="LiveId" clId="{1221E3FD-1623-4E58-9826-1D3DC65C28B9}" dt="2024-06-23T16:25:44.926" v="3365" actId="14100"/>
          <ac:cxnSpMkLst>
            <pc:docMk/>
            <pc:sldMk cId="3462196629" sldId="304"/>
            <ac:cxnSpMk id="7" creationId="{B9A7F41C-4519-BB69-2D2E-0A3963630BDC}"/>
          </ac:cxnSpMkLst>
        </pc:cxnChg>
      </pc:sldChg>
      <pc:sldChg chg="addSp modSp new mod modTransition">
        <pc:chgData name="Suzy Adel" userId="3e56aadca56e446e" providerId="LiveId" clId="{1221E3FD-1623-4E58-9826-1D3DC65C28B9}" dt="2024-06-23T17:02:03.525" v="3669"/>
        <pc:sldMkLst>
          <pc:docMk/>
          <pc:sldMk cId="2238881477" sldId="305"/>
        </pc:sldMkLst>
        <pc:spChg chg="add mod">
          <ac:chgData name="Suzy Adel" userId="3e56aadca56e446e" providerId="LiveId" clId="{1221E3FD-1623-4E58-9826-1D3DC65C28B9}" dt="2024-06-23T16:30:40.557" v="3500" actId="1076"/>
          <ac:spMkLst>
            <pc:docMk/>
            <pc:sldMk cId="2238881477" sldId="305"/>
            <ac:spMk id="2" creationId="{529C8610-BC39-5A99-4F4B-783E5BAF6F06}"/>
          </ac:spMkLst>
        </pc:spChg>
        <pc:picChg chg="add mod">
          <ac:chgData name="Suzy Adel" userId="3e56aadca56e446e" providerId="LiveId" clId="{1221E3FD-1623-4E58-9826-1D3DC65C28B9}" dt="2024-06-23T16:26:22.383" v="3371" actId="1076"/>
          <ac:picMkLst>
            <pc:docMk/>
            <pc:sldMk cId="2238881477" sldId="305"/>
            <ac:picMk id="3" creationId="{D2477B3B-3DDC-C0A5-2BBA-22E49C78223B}"/>
          </ac:picMkLst>
        </pc:picChg>
        <pc:cxnChg chg="add mod">
          <ac:chgData name="Suzy Adel" userId="3e56aadca56e446e" providerId="LiveId" clId="{1221E3FD-1623-4E58-9826-1D3DC65C28B9}" dt="2024-06-23T16:30:45.338" v="3501" actId="14100"/>
          <ac:cxnSpMkLst>
            <pc:docMk/>
            <pc:sldMk cId="2238881477" sldId="305"/>
            <ac:cxnSpMk id="5" creationId="{58813E1C-CE14-C289-E41F-634FF51BB584}"/>
          </ac:cxnSpMkLst>
        </pc:cxnChg>
        <pc:cxnChg chg="add mod">
          <ac:chgData name="Suzy Adel" userId="3e56aadca56e446e" providerId="LiveId" clId="{1221E3FD-1623-4E58-9826-1D3DC65C28B9}" dt="2024-06-23T16:30:47.612" v="3502" actId="14100"/>
          <ac:cxnSpMkLst>
            <pc:docMk/>
            <pc:sldMk cId="2238881477" sldId="305"/>
            <ac:cxnSpMk id="7" creationId="{5B355A1E-4DB4-3A47-BBF4-A927321566D2}"/>
          </ac:cxnSpMkLst>
        </pc:cxnChg>
      </pc:sldChg>
      <pc:sldChg chg="addSp modSp new mod modTransition">
        <pc:chgData name="Suzy Adel" userId="3e56aadca56e446e" providerId="LiveId" clId="{1221E3FD-1623-4E58-9826-1D3DC65C28B9}" dt="2024-06-23T17:02:03.525" v="3669"/>
        <pc:sldMkLst>
          <pc:docMk/>
          <pc:sldMk cId="1436983898" sldId="306"/>
        </pc:sldMkLst>
        <pc:spChg chg="add mod">
          <ac:chgData name="Suzy Adel" userId="3e56aadca56e446e" providerId="LiveId" clId="{1221E3FD-1623-4E58-9826-1D3DC65C28B9}" dt="2024-06-23T16:32:51.790" v="3567" actId="1076"/>
          <ac:spMkLst>
            <pc:docMk/>
            <pc:sldMk cId="1436983898" sldId="306"/>
            <ac:spMk id="2" creationId="{98411FFE-8077-A790-A6E5-A1CAE1A08688}"/>
          </ac:spMkLst>
        </pc:spChg>
        <pc:picChg chg="add mod">
          <ac:chgData name="Suzy Adel" userId="3e56aadca56e446e" providerId="LiveId" clId="{1221E3FD-1623-4E58-9826-1D3DC65C28B9}" dt="2024-06-23T12:24:07.102" v="165" actId="14100"/>
          <ac:picMkLst>
            <pc:docMk/>
            <pc:sldMk cId="1436983898" sldId="306"/>
            <ac:picMk id="3" creationId="{57F72644-0B7A-014A-B395-94701F41206F}"/>
          </ac:picMkLst>
        </pc:picChg>
        <pc:cxnChg chg="add mod">
          <ac:chgData name="Suzy Adel" userId="3e56aadca56e446e" providerId="LiveId" clId="{1221E3FD-1623-4E58-9826-1D3DC65C28B9}" dt="2024-06-23T16:33:10.216" v="3571" actId="14100"/>
          <ac:cxnSpMkLst>
            <pc:docMk/>
            <pc:sldMk cId="1436983898" sldId="306"/>
            <ac:cxnSpMk id="5" creationId="{A18502FA-BCFC-48BB-1525-3EB36B2E785B}"/>
          </ac:cxnSpMkLst>
        </pc:cxnChg>
        <pc:cxnChg chg="add mod">
          <ac:chgData name="Suzy Adel" userId="3e56aadca56e446e" providerId="LiveId" clId="{1221E3FD-1623-4E58-9826-1D3DC65C28B9}" dt="2024-06-23T16:33:07.018" v="3570" actId="14100"/>
          <ac:cxnSpMkLst>
            <pc:docMk/>
            <pc:sldMk cId="1436983898" sldId="306"/>
            <ac:cxnSpMk id="7" creationId="{AC17CEE4-F350-6C78-6B0B-CCE6FE2DA2FD}"/>
          </ac:cxnSpMkLst>
        </pc:cxnChg>
      </pc:sldChg>
      <pc:sldMasterChg chg="modTransition modSldLayout">
        <pc:chgData name="Suzy Adel" userId="3e56aadca56e446e" providerId="LiveId" clId="{1221E3FD-1623-4E58-9826-1D3DC65C28B9}" dt="2024-06-23T17:02:03.525" v="3669"/>
        <pc:sldMasterMkLst>
          <pc:docMk/>
          <pc:sldMasterMk cId="32193325" sldId="2147483660"/>
        </pc:sldMasterMkLst>
        <pc:sldLayoutChg chg="modTransition">
          <pc:chgData name="Suzy Adel" userId="3e56aadca56e446e" providerId="LiveId" clId="{1221E3FD-1623-4E58-9826-1D3DC65C28B9}" dt="2024-06-23T17:02:03.525" v="3669"/>
          <pc:sldLayoutMkLst>
            <pc:docMk/>
            <pc:sldMasterMk cId="32193325" sldId="2147483660"/>
            <pc:sldLayoutMk cId="2061403247" sldId="2147483661"/>
          </pc:sldLayoutMkLst>
        </pc:sldLayoutChg>
        <pc:sldLayoutChg chg="modTransition">
          <pc:chgData name="Suzy Adel" userId="3e56aadca56e446e" providerId="LiveId" clId="{1221E3FD-1623-4E58-9826-1D3DC65C28B9}" dt="2024-06-23T17:02:03.525" v="3669"/>
          <pc:sldLayoutMkLst>
            <pc:docMk/>
            <pc:sldMasterMk cId="32193325" sldId="2147483660"/>
            <pc:sldLayoutMk cId="3192983497" sldId="2147483662"/>
          </pc:sldLayoutMkLst>
        </pc:sldLayoutChg>
        <pc:sldLayoutChg chg="modTransition">
          <pc:chgData name="Suzy Adel" userId="3e56aadca56e446e" providerId="LiveId" clId="{1221E3FD-1623-4E58-9826-1D3DC65C28B9}" dt="2024-06-23T17:02:03.525" v="3669"/>
          <pc:sldLayoutMkLst>
            <pc:docMk/>
            <pc:sldMasterMk cId="32193325" sldId="2147483660"/>
            <pc:sldLayoutMk cId="484408444" sldId="2147483663"/>
          </pc:sldLayoutMkLst>
        </pc:sldLayoutChg>
        <pc:sldLayoutChg chg="modTransition">
          <pc:chgData name="Suzy Adel" userId="3e56aadca56e446e" providerId="LiveId" clId="{1221E3FD-1623-4E58-9826-1D3DC65C28B9}" dt="2024-06-23T17:02:03.525" v="3669"/>
          <pc:sldLayoutMkLst>
            <pc:docMk/>
            <pc:sldMasterMk cId="32193325" sldId="2147483660"/>
            <pc:sldLayoutMk cId="2070231111" sldId="2147483664"/>
          </pc:sldLayoutMkLst>
        </pc:sldLayoutChg>
        <pc:sldLayoutChg chg="modTransition">
          <pc:chgData name="Suzy Adel" userId="3e56aadca56e446e" providerId="LiveId" clId="{1221E3FD-1623-4E58-9826-1D3DC65C28B9}" dt="2024-06-23T17:02:03.525" v="3669"/>
          <pc:sldLayoutMkLst>
            <pc:docMk/>
            <pc:sldMasterMk cId="32193325" sldId="2147483660"/>
            <pc:sldLayoutMk cId="1343664330" sldId="2147483665"/>
          </pc:sldLayoutMkLst>
        </pc:sldLayoutChg>
        <pc:sldLayoutChg chg="modTransition">
          <pc:chgData name="Suzy Adel" userId="3e56aadca56e446e" providerId="LiveId" clId="{1221E3FD-1623-4E58-9826-1D3DC65C28B9}" dt="2024-06-23T17:02:03.525" v="3669"/>
          <pc:sldLayoutMkLst>
            <pc:docMk/>
            <pc:sldMasterMk cId="32193325" sldId="2147483660"/>
            <pc:sldLayoutMk cId="2334902864" sldId="2147483666"/>
          </pc:sldLayoutMkLst>
        </pc:sldLayoutChg>
        <pc:sldLayoutChg chg="modTransition">
          <pc:chgData name="Suzy Adel" userId="3e56aadca56e446e" providerId="LiveId" clId="{1221E3FD-1623-4E58-9826-1D3DC65C28B9}" dt="2024-06-23T17:02:03.525" v="3669"/>
          <pc:sldLayoutMkLst>
            <pc:docMk/>
            <pc:sldMasterMk cId="32193325" sldId="2147483660"/>
            <pc:sldLayoutMk cId="2647025481" sldId="2147483667"/>
          </pc:sldLayoutMkLst>
        </pc:sldLayoutChg>
        <pc:sldLayoutChg chg="modTransition">
          <pc:chgData name="Suzy Adel" userId="3e56aadca56e446e" providerId="LiveId" clId="{1221E3FD-1623-4E58-9826-1D3DC65C28B9}" dt="2024-06-23T17:02:03.525" v="3669"/>
          <pc:sldLayoutMkLst>
            <pc:docMk/>
            <pc:sldMasterMk cId="32193325" sldId="2147483660"/>
            <pc:sldLayoutMk cId="4226314289" sldId="2147483668"/>
          </pc:sldLayoutMkLst>
        </pc:sldLayoutChg>
        <pc:sldLayoutChg chg="modTransition">
          <pc:chgData name="Suzy Adel" userId="3e56aadca56e446e" providerId="LiveId" clId="{1221E3FD-1623-4E58-9826-1D3DC65C28B9}" dt="2024-06-23T17:02:03.525" v="3669"/>
          <pc:sldLayoutMkLst>
            <pc:docMk/>
            <pc:sldMasterMk cId="32193325" sldId="2147483660"/>
            <pc:sldLayoutMk cId="3975658207" sldId="2147483669"/>
          </pc:sldLayoutMkLst>
        </pc:sldLayoutChg>
        <pc:sldLayoutChg chg="modTransition">
          <pc:chgData name="Suzy Adel" userId="3e56aadca56e446e" providerId="LiveId" clId="{1221E3FD-1623-4E58-9826-1D3DC65C28B9}" dt="2024-06-23T17:02:03.525" v="3669"/>
          <pc:sldLayoutMkLst>
            <pc:docMk/>
            <pc:sldMasterMk cId="32193325" sldId="2147483660"/>
            <pc:sldLayoutMk cId="2884052428" sldId="2147483670"/>
          </pc:sldLayoutMkLst>
        </pc:sldLayoutChg>
        <pc:sldLayoutChg chg="modTransition">
          <pc:chgData name="Suzy Adel" userId="3e56aadca56e446e" providerId="LiveId" clId="{1221E3FD-1623-4E58-9826-1D3DC65C28B9}" dt="2024-06-23T17:02:03.525" v="3669"/>
          <pc:sldLayoutMkLst>
            <pc:docMk/>
            <pc:sldMasterMk cId="32193325" sldId="2147483660"/>
            <pc:sldLayoutMk cId="695329614" sldId="2147483671"/>
          </pc:sldLayoutMkLst>
        </pc:sldLayoutChg>
        <pc:sldLayoutChg chg="modTransition">
          <pc:chgData name="Suzy Adel" userId="3e56aadca56e446e" providerId="LiveId" clId="{1221E3FD-1623-4E58-9826-1D3DC65C28B9}" dt="2024-06-23T17:02:03.525" v="3669"/>
          <pc:sldLayoutMkLst>
            <pc:docMk/>
            <pc:sldMasterMk cId="32193325" sldId="2147483660"/>
            <pc:sldLayoutMk cId="1499270304" sldId="2147483672"/>
          </pc:sldLayoutMkLst>
        </pc:sldLayoutChg>
        <pc:sldLayoutChg chg="modTransition">
          <pc:chgData name="Suzy Adel" userId="3e56aadca56e446e" providerId="LiveId" clId="{1221E3FD-1623-4E58-9826-1D3DC65C28B9}" dt="2024-06-23T17:02:03.525" v="3669"/>
          <pc:sldLayoutMkLst>
            <pc:docMk/>
            <pc:sldMasterMk cId="32193325" sldId="2147483660"/>
            <pc:sldLayoutMk cId="2407549539" sldId="2147483673"/>
          </pc:sldLayoutMkLst>
        </pc:sldLayoutChg>
        <pc:sldLayoutChg chg="modTransition">
          <pc:chgData name="Suzy Adel" userId="3e56aadca56e446e" providerId="LiveId" clId="{1221E3FD-1623-4E58-9826-1D3DC65C28B9}" dt="2024-06-23T17:02:03.525" v="3669"/>
          <pc:sldLayoutMkLst>
            <pc:docMk/>
            <pc:sldMasterMk cId="32193325" sldId="2147483660"/>
            <pc:sldLayoutMk cId="935758344" sldId="2147483674"/>
          </pc:sldLayoutMkLst>
        </pc:sldLayoutChg>
        <pc:sldLayoutChg chg="modTransition">
          <pc:chgData name="Suzy Adel" userId="3e56aadca56e446e" providerId="LiveId" clId="{1221E3FD-1623-4E58-9826-1D3DC65C28B9}" dt="2024-06-23T17:02:03.525" v="3669"/>
          <pc:sldLayoutMkLst>
            <pc:docMk/>
            <pc:sldMasterMk cId="32193325" sldId="2147483660"/>
            <pc:sldLayoutMk cId="1497168401" sldId="2147483675"/>
          </pc:sldLayoutMkLst>
        </pc:sldLayoutChg>
        <pc:sldLayoutChg chg="modTransition">
          <pc:chgData name="Suzy Adel" userId="3e56aadca56e446e" providerId="LiveId" clId="{1221E3FD-1623-4E58-9826-1D3DC65C28B9}" dt="2024-06-23T17:02:03.525" v="3669"/>
          <pc:sldLayoutMkLst>
            <pc:docMk/>
            <pc:sldMasterMk cId="32193325" sldId="2147483660"/>
            <pc:sldLayoutMk cId="2074127316" sldId="2147483676"/>
          </pc:sldLayoutMkLst>
        </pc:sldLayoutChg>
        <pc:sldLayoutChg chg="modTransition">
          <pc:chgData name="Suzy Adel" userId="3e56aadca56e446e" providerId="LiveId" clId="{1221E3FD-1623-4E58-9826-1D3DC65C28B9}" dt="2024-06-23T17:02:03.525" v="3669"/>
          <pc:sldLayoutMkLst>
            <pc:docMk/>
            <pc:sldMasterMk cId="32193325" sldId="2147483660"/>
            <pc:sldLayoutMk cId="202737095" sldId="2147483677"/>
          </pc:sldLayoutMkLst>
        </pc:sldLayoutChg>
        <pc:sldLayoutChg chg="modTransition">
          <pc:chgData name="Suzy Adel" userId="3e56aadca56e446e" providerId="LiveId" clId="{1221E3FD-1623-4E58-9826-1D3DC65C28B9}" dt="2024-06-23T17:02:03.525" v="3669"/>
          <pc:sldLayoutMkLst>
            <pc:docMk/>
            <pc:sldMasterMk cId="32193325" sldId="2147483660"/>
            <pc:sldLayoutMk cId="1778342631" sldId="2147483678"/>
          </pc:sldLayoutMkLst>
        </pc:sldLayoutChg>
        <pc:sldLayoutChg chg="modTransition">
          <pc:chgData name="Suzy Adel" userId="3e56aadca56e446e" providerId="LiveId" clId="{1221E3FD-1623-4E58-9826-1D3DC65C28B9}" dt="2024-06-23T17:02:03.525" v="3669"/>
          <pc:sldLayoutMkLst>
            <pc:docMk/>
            <pc:sldMasterMk cId="32193325" sldId="2147483660"/>
            <pc:sldLayoutMk cId="2550953664" sldId="2147483679"/>
          </pc:sldLayoutMkLst>
        </pc:sldLayoutChg>
        <pc:sldLayoutChg chg="modTransition">
          <pc:chgData name="Suzy Adel" userId="3e56aadca56e446e" providerId="LiveId" clId="{1221E3FD-1623-4E58-9826-1D3DC65C28B9}" dt="2024-06-23T17:02:03.525" v="3669"/>
          <pc:sldLayoutMkLst>
            <pc:docMk/>
            <pc:sldMasterMk cId="32193325" sldId="2147483660"/>
            <pc:sldLayoutMk cId="2377011190" sldId="2147483680"/>
          </pc:sldLayoutMkLst>
        </pc:sldLayoutChg>
        <pc:sldLayoutChg chg="modTransition">
          <pc:chgData name="Suzy Adel" userId="3e56aadca56e446e" providerId="LiveId" clId="{1221E3FD-1623-4E58-9826-1D3DC65C28B9}" dt="2024-06-23T17:02:03.525" v="3669"/>
          <pc:sldLayoutMkLst>
            <pc:docMk/>
            <pc:sldMasterMk cId="32193325" sldId="2147483660"/>
            <pc:sldLayoutMk cId="1964939008" sldId="2147483681"/>
          </pc:sldLayoutMkLst>
        </pc:sldLayoutChg>
        <pc:sldLayoutChg chg="modTransition">
          <pc:chgData name="Suzy Adel" userId="3e56aadca56e446e" providerId="LiveId" clId="{1221E3FD-1623-4E58-9826-1D3DC65C28B9}" dt="2024-06-23T17:02:03.525" v="3669"/>
          <pc:sldLayoutMkLst>
            <pc:docMk/>
            <pc:sldMasterMk cId="32193325" sldId="2147483660"/>
            <pc:sldLayoutMk cId="851130249" sldId="2147483682"/>
          </pc:sldLayoutMkLst>
        </pc:sldLayoutChg>
        <pc:sldLayoutChg chg="modTransition">
          <pc:chgData name="Suzy Adel" userId="3e56aadca56e446e" providerId="LiveId" clId="{1221E3FD-1623-4E58-9826-1D3DC65C28B9}" dt="2024-06-23T17:02:03.525" v="3669"/>
          <pc:sldLayoutMkLst>
            <pc:docMk/>
            <pc:sldMasterMk cId="32193325" sldId="2147483660"/>
            <pc:sldLayoutMk cId="3150209036" sldId="2147483683"/>
          </pc:sldLayoutMkLst>
        </pc:sldLayoutChg>
        <pc:sldLayoutChg chg="modTransition">
          <pc:chgData name="Suzy Adel" userId="3e56aadca56e446e" providerId="LiveId" clId="{1221E3FD-1623-4E58-9826-1D3DC65C28B9}" dt="2024-06-23T17:02:03.525" v="3669"/>
          <pc:sldLayoutMkLst>
            <pc:docMk/>
            <pc:sldMasterMk cId="32193325" sldId="2147483660"/>
            <pc:sldLayoutMk cId="4083230594" sldId="2147483684"/>
          </pc:sldLayoutMkLst>
        </pc:sldLayoutChg>
        <pc:sldLayoutChg chg="modTransition">
          <pc:chgData name="Suzy Adel" userId="3e56aadca56e446e" providerId="LiveId" clId="{1221E3FD-1623-4E58-9826-1D3DC65C28B9}" dt="2024-06-23T17:02:03.525" v="3669"/>
          <pc:sldLayoutMkLst>
            <pc:docMk/>
            <pc:sldMasterMk cId="32193325" sldId="2147483660"/>
            <pc:sldLayoutMk cId="773514829" sldId="2147483685"/>
          </pc:sldLayoutMkLst>
        </pc:sldLayoutChg>
        <pc:sldLayoutChg chg="modTransition">
          <pc:chgData name="Suzy Adel" userId="3e56aadca56e446e" providerId="LiveId" clId="{1221E3FD-1623-4E58-9826-1D3DC65C28B9}" dt="2024-06-23T17:02:03.525" v="3669"/>
          <pc:sldLayoutMkLst>
            <pc:docMk/>
            <pc:sldMasterMk cId="32193325" sldId="2147483660"/>
            <pc:sldLayoutMk cId="3885221754" sldId="2147483686"/>
          </pc:sldLayoutMkLst>
        </pc:sldLayoutChg>
      </pc:sldMasterChg>
      <pc:sldMasterChg chg="modTransition modSldLayout">
        <pc:chgData name="Suzy Adel" userId="3e56aadca56e446e" providerId="LiveId" clId="{1221E3FD-1623-4E58-9826-1D3DC65C28B9}" dt="2024-06-23T17:02:03.525" v="3669"/>
        <pc:sldMasterMkLst>
          <pc:docMk/>
          <pc:sldMasterMk cId="4074814062" sldId="2147483687"/>
        </pc:sldMasterMkLst>
        <pc:sldLayoutChg chg="modTransition">
          <pc:chgData name="Suzy Adel" userId="3e56aadca56e446e" providerId="LiveId" clId="{1221E3FD-1623-4E58-9826-1D3DC65C28B9}" dt="2024-06-23T17:02:03.525" v="3669"/>
          <pc:sldLayoutMkLst>
            <pc:docMk/>
            <pc:sldMasterMk cId="4074814062" sldId="2147483687"/>
            <pc:sldLayoutMk cId="1382401375" sldId="2147483688"/>
          </pc:sldLayoutMkLst>
        </pc:sldLayoutChg>
        <pc:sldLayoutChg chg="modTransition">
          <pc:chgData name="Suzy Adel" userId="3e56aadca56e446e" providerId="LiveId" clId="{1221E3FD-1623-4E58-9826-1D3DC65C28B9}" dt="2024-06-23T17:02:03.525" v="3669"/>
          <pc:sldLayoutMkLst>
            <pc:docMk/>
            <pc:sldMasterMk cId="4074814062" sldId="2147483687"/>
            <pc:sldLayoutMk cId="237054893" sldId="2147483689"/>
          </pc:sldLayoutMkLst>
        </pc:sldLayoutChg>
      </pc:sldMasterChg>
      <pc:sldMasterChg chg="modTransition delSldLayout modSldLayout">
        <pc:chgData name="Suzy Adel" userId="3e56aadca56e446e" providerId="LiveId" clId="{1221E3FD-1623-4E58-9826-1D3DC65C28B9}" dt="2024-06-23T17:02:03.525" v="3669"/>
        <pc:sldMasterMkLst>
          <pc:docMk/>
          <pc:sldMasterMk cId="1867367907" sldId="2147483690"/>
        </pc:sldMasterMkLst>
        <pc:sldLayoutChg chg="modTransition">
          <pc:chgData name="Suzy Adel" userId="3e56aadca56e446e" providerId="LiveId" clId="{1221E3FD-1623-4E58-9826-1D3DC65C28B9}" dt="2024-06-23T17:02:03.525" v="3669"/>
          <pc:sldLayoutMkLst>
            <pc:docMk/>
            <pc:sldMasterMk cId="1867367907" sldId="2147483690"/>
            <pc:sldLayoutMk cId="166945428" sldId="2147483691"/>
          </pc:sldLayoutMkLst>
        </pc:sldLayoutChg>
        <pc:sldLayoutChg chg="modTransition">
          <pc:chgData name="Suzy Adel" userId="3e56aadca56e446e" providerId="LiveId" clId="{1221E3FD-1623-4E58-9826-1D3DC65C28B9}" dt="2024-06-23T17:02:03.525" v="3669"/>
          <pc:sldLayoutMkLst>
            <pc:docMk/>
            <pc:sldMasterMk cId="1867367907" sldId="2147483690"/>
            <pc:sldLayoutMk cId="3637936862" sldId="2147483692"/>
          </pc:sldLayoutMkLst>
        </pc:sldLayoutChg>
        <pc:sldLayoutChg chg="del">
          <pc:chgData name="Suzy Adel" userId="3e56aadca56e446e" providerId="LiveId" clId="{1221E3FD-1623-4E58-9826-1D3DC65C28B9}" dt="2024-06-23T16:35:57.362" v="3584" actId="2696"/>
          <pc:sldLayoutMkLst>
            <pc:docMk/>
            <pc:sldMasterMk cId="1867367907" sldId="2147483690"/>
            <pc:sldLayoutMk cId="1505869483" sldId="2147483693"/>
          </pc:sldLayoutMkLst>
        </pc:sldLayoutChg>
        <pc:sldLayoutChg chg="modTransition">
          <pc:chgData name="Suzy Adel" userId="3e56aadca56e446e" providerId="LiveId" clId="{1221E3FD-1623-4E58-9826-1D3DC65C28B9}" dt="2024-06-23T17:02:03.525" v="3669"/>
          <pc:sldLayoutMkLst>
            <pc:docMk/>
            <pc:sldMasterMk cId="1867367907" sldId="2147483690"/>
            <pc:sldLayoutMk cId="3550004725" sldId="2147483694"/>
          </pc:sldLayoutMkLst>
        </pc:sldLayoutChg>
        <pc:sldLayoutChg chg="modTransition">
          <pc:chgData name="Suzy Adel" userId="3e56aadca56e446e" providerId="LiveId" clId="{1221E3FD-1623-4E58-9826-1D3DC65C28B9}" dt="2024-06-23T17:02:03.525" v="3669"/>
          <pc:sldLayoutMkLst>
            <pc:docMk/>
            <pc:sldMasterMk cId="1867367907" sldId="2147483690"/>
            <pc:sldLayoutMk cId="2524779618" sldId="2147483695"/>
          </pc:sldLayoutMkLst>
        </pc:sldLayoutChg>
        <pc:sldLayoutChg chg="modTransition">
          <pc:chgData name="Suzy Adel" userId="3e56aadca56e446e" providerId="LiveId" clId="{1221E3FD-1623-4E58-9826-1D3DC65C28B9}" dt="2024-06-23T17:02:03.525" v="3669"/>
          <pc:sldLayoutMkLst>
            <pc:docMk/>
            <pc:sldMasterMk cId="1867367907" sldId="2147483690"/>
            <pc:sldLayoutMk cId="3622858026" sldId="2147483696"/>
          </pc:sldLayoutMkLst>
        </pc:sldLayoutChg>
        <pc:sldLayoutChg chg="modTransition">
          <pc:chgData name="Suzy Adel" userId="3e56aadca56e446e" providerId="LiveId" clId="{1221E3FD-1623-4E58-9826-1D3DC65C28B9}" dt="2024-06-23T17:02:03.525" v="3669"/>
          <pc:sldLayoutMkLst>
            <pc:docMk/>
            <pc:sldMasterMk cId="1867367907" sldId="2147483690"/>
            <pc:sldLayoutMk cId="3393269169" sldId="2147483697"/>
          </pc:sldLayoutMkLst>
        </pc:sldLayoutChg>
        <pc:sldLayoutChg chg="modTransition">
          <pc:chgData name="Suzy Adel" userId="3e56aadca56e446e" providerId="LiveId" clId="{1221E3FD-1623-4E58-9826-1D3DC65C28B9}" dt="2024-06-23T17:02:03.525" v="3669"/>
          <pc:sldLayoutMkLst>
            <pc:docMk/>
            <pc:sldMasterMk cId="1867367907" sldId="2147483690"/>
            <pc:sldLayoutMk cId="953407669" sldId="2147483698"/>
          </pc:sldLayoutMkLst>
        </pc:sldLayoutChg>
        <pc:sldLayoutChg chg="modTransition">
          <pc:chgData name="Suzy Adel" userId="3e56aadca56e446e" providerId="LiveId" clId="{1221E3FD-1623-4E58-9826-1D3DC65C28B9}" dt="2024-06-23T17:02:03.525" v="3669"/>
          <pc:sldLayoutMkLst>
            <pc:docMk/>
            <pc:sldMasterMk cId="1867367907" sldId="2147483690"/>
            <pc:sldLayoutMk cId="1747225429" sldId="2147483699"/>
          </pc:sldLayoutMkLst>
        </pc:sldLayoutChg>
        <pc:sldLayoutChg chg="modTransition">
          <pc:chgData name="Suzy Adel" userId="3e56aadca56e446e" providerId="LiveId" clId="{1221E3FD-1623-4E58-9826-1D3DC65C28B9}" dt="2024-06-23T17:02:03.525" v="3669"/>
          <pc:sldLayoutMkLst>
            <pc:docMk/>
            <pc:sldMasterMk cId="1867367907" sldId="2147483690"/>
            <pc:sldLayoutMk cId="2970581383" sldId="2147483700"/>
          </pc:sldLayoutMkLst>
        </pc:sldLayoutChg>
        <pc:sldLayoutChg chg="modTransition">
          <pc:chgData name="Suzy Adel" userId="3e56aadca56e446e" providerId="LiveId" clId="{1221E3FD-1623-4E58-9826-1D3DC65C28B9}" dt="2024-06-23T17:02:03.525" v="3669"/>
          <pc:sldLayoutMkLst>
            <pc:docMk/>
            <pc:sldMasterMk cId="1867367907" sldId="2147483690"/>
            <pc:sldLayoutMk cId="841522658" sldId="2147483701"/>
          </pc:sldLayoutMkLst>
        </pc:sldLayoutChg>
        <pc:sldLayoutChg chg="modTransition">
          <pc:chgData name="Suzy Adel" userId="3e56aadca56e446e" providerId="LiveId" clId="{1221E3FD-1623-4E58-9826-1D3DC65C28B9}" dt="2024-06-23T17:02:03.525" v="3669"/>
          <pc:sldLayoutMkLst>
            <pc:docMk/>
            <pc:sldMasterMk cId="1867367907" sldId="2147483690"/>
            <pc:sldLayoutMk cId="3939038646" sldId="2147483702"/>
          </pc:sldLayoutMkLst>
        </pc:sldLayoutChg>
        <pc:sldLayoutChg chg="modTransition">
          <pc:chgData name="Suzy Adel" userId="3e56aadca56e446e" providerId="LiveId" clId="{1221E3FD-1623-4E58-9826-1D3DC65C28B9}" dt="2024-06-23T17:02:03.525" v="3669"/>
          <pc:sldLayoutMkLst>
            <pc:docMk/>
            <pc:sldMasterMk cId="1867367907" sldId="2147483690"/>
            <pc:sldLayoutMk cId="3764549644" sldId="2147483703"/>
          </pc:sldLayoutMkLst>
        </pc:sldLayoutChg>
        <pc:sldLayoutChg chg="modTransition">
          <pc:chgData name="Suzy Adel" userId="3e56aadca56e446e" providerId="LiveId" clId="{1221E3FD-1623-4E58-9826-1D3DC65C28B9}" dt="2024-06-23T17:02:03.525" v="3669"/>
          <pc:sldLayoutMkLst>
            <pc:docMk/>
            <pc:sldMasterMk cId="1867367907" sldId="2147483690"/>
            <pc:sldLayoutMk cId="2651098561" sldId="2147483704"/>
          </pc:sldLayoutMkLst>
        </pc:sldLayoutChg>
        <pc:sldLayoutChg chg="modTransition">
          <pc:chgData name="Suzy Adel" userId="3e56aadca56e446e" providerId="LiveId" clId="{1221E3FD-1623-4E58-9826-1D3DC65C28B9}" dt="2024-06-23T17:02:03.525" v="3669"/>
          <pc:sldLayoutMkLst>
            <pc:docMk/>
            <pc:sldMasterMk cId="1867367907" sldId="2147483690"/>
            <pc:sldLayoutMk cId="3702240067" sldId="2147483705"/>
          </pc:sldLayoutMkLst>
        </pc:sldLayoutChg>
        <pc:sldLayoutChg chg="modTransition">
          <pc:chgData name="Suzy Adel" userId="3e56aadca56e446e" providerId="LiveId" clId="{1221E3FD-1623-4E58-9826-1D3DC65C28B9}" dt="2024-06-23T17:02:03.525" v="3669"/>
          <pc:sldLayoutMkLst>
            <pc:docMk/>
            <pc:sldMasterMk cId="1867367907" sldId="2147483690"/>
            <pc:sldLayoutMk cId="631282691" sldId="2147483706"/>
          </pc:sldLayoutMkLst>
        </pc:sldLayoutChg>
        <pc:sldLayoutChg chg="modTransition">
          <pc:chgData name="Suzy Adel" userId="3e56aadca56e446e" providerId="LiveId" clId="{1221E3FD-1623-4E58-9826-1D3DC65C28B9}" dt="2024-06-23T17:02:03.525" v="3669"/>
          <pc:sldLayoutMkLst>
            <pc:docMk/>
            <pc:sldMasterMk cId="1867367907" sldId="2147483690"/>
            <pc:sldLayoutMk cId="2064388592" sldId="2147483707"/>
          </pc:sldLayoutMkLst>
        </pc:sldLayoutChg>
        <pc:sldLayoutChg chg="modTransition">
          <pc:chgData name="Suzy Adel" userId="3e56aadca56e446e" providerId="LiveId" clId="{1221E3FD-1623-4E58-9826-1D3DC65C28B9}" dt="2024-06-23T17:02:03.525" v="3669"/>
          <pc:sldLayoutMkLst>
            <pc:docMk/>
            <pc:sldMasterMk cId="1867367907" sldId="2147483690"/>
            <pc:sldLayoutMk cId="3355149019" sldId="2147483708"/>
          </pc:sldLayoutMkLst>
        </pc:sldLayoutChg>
        <pc:sldLayoutChg chg="modTransition">
          <pc:chgData name="Suzy Adel" userId="3e56aadca56e446e" providerId="LiveId" clId="{1221E3FD-1623-4E58-9826-1D3DC65C28B9}" dt="2024-06-23T17:02:03.525" v="3669"/>
          <pc:sldLayoutMkLst>
            <pc:docMk/>
            <pc:sldMasterMk cId="1867367907" sldId="2147483690"/>
            <pc:sldLayoutMk cId="2036411917" sldId="2147483709"/>
          </pc:sldLayoutMkLst>
        </pc:sldLayoutChg>
        <pc:sldLayoutChg chg="modTransition">
          <pc:chgData name="Suzy Adel" userId="3e56aadca56e446e" providerId="LiveId" clId="{1221E3FD-1623-4E58-9826-1D3DC65C28B9}" dt="2024-06-23T17:02:03.525" v="3669"/>
          <pc:sldLayoutMkLst>
            <pc:docMk/>
            <pc:sldMasterMk cId="1867367907" sldId="2147483690"/>
            <pc:sldLayoutMk cId="2124985612" sldId="2147483710"/>
          </pc:sldLayoutMkLst>
        </pc:sldLayoutChg>
        <pc:sldLayoutChg chg="modTransition">
          <pc:chgData name="Suzy Adel" userId="3e56aadca56e446e" providerId="LiveId" clId="{1221E3FD-1623-4E58-9826-1D3DC65C28B9}" dt="2024-06-23T17:02:03.525" v="3669"/>
          <pc:sldLayoutMkLst>
            <pc:docMk/>
            <pc:sldMasterMk cId="1867367907" sldId="2147483690"/>
            <pc:sldLayoutMk cId="995968190" sldId="2147483711"/>
          </pc:sldLayoutMkLst>
        </pc:sldLayoutChg>
        <pc:sldLayoutChg chg="modTransition">
          <pc:chgData name="Suzy Adel" userId="3e56aadca56e446e" providerId="LiveId" clId="{1221E3FD-1623-4E58-9826-1D3DC65C28B9}" dt="2024-06-23T17:02:03.525" v="3669"/>
          <pc:sldLayoutMkLst>
            <pc:docMk/>
            <pc:sldMasterMk cId="1867367907" sldId="2147483690"/>
            <pc:sldLayoutMk cId="628304147" sldId="2147483712"/>
          </pc:sldLayoutMkLst>
        </pc:sldLayoutChg>
        <pc:sldLayoutChg chg="del">
          <pc:chgData name="Suzy Adel" userId="3e56aadca56e446e" providerId="LiveId" clId="{1221E3FD-1623-4E58-9826-1D3DC65C28B9}" dt="2024-06-23T16:35:54.550" v="3582" actId="2696"/>
          <pc:sldLayoutMkLst>
            <pc:docMk/>
            <pc:sldMasterMk cId="1867367907" sldId="2147483690"/>
            <pc:sldLayoutMk cId="2710611685" sldId="2147483713"/>
          </pc:sldLayoutMkLst>
        </pc:sldLayoutChg>
        <pc:sldLayoutChg chg="modTransition">
          <pc:chgData name="Suzy Adel" userId="3e56aadca56e446e" providerId="LiveId" clId="{1221E3FD-1623-4E58-9826-1D3DC65C28B9}" dt="2024-06-23T17:02:03.525" v="3669"/>
          <pc:sldLayoutMkLst>
            <pc:docMk/>
            <pc:sldMasterMk cId="1867367907" sldId="2147483690"/>
            <pc:sldLayoutMk cId="2084881249" sldId="2147483714"/>
          </pc:sldLayoutMkLst>
        </pc:sldLayoutChg>
        <pc:sldLayoutChg chg="modTransition">
          <pc:chgData name="Suzy Adel" userId="3e56aadca56e446e" providerId="LiveId" clId="{1221E3FD-1623-4E58-9826-1D3DC65C28B9}" dt="2024-06-23T17:02:03.525" v="3669"/>
          <pc:sldLayoutMkLst>
            <pc:docMk/>
            <pc:sldMasterMk cId="1867367907" sldId="2147483690"/>
            <pc:sldLayoutMk cId="3865622992" sldId="2147483715"/>
          </pc:sldLayoutMkLst>
        </pc:sldLayoutChg>
        <pc:sldLayoutChg chg="modTransition">
          <pc:chgData name="Suzy Adel" userId="3e56aadca56e446e" providerId="LiveId" clId="{1221E3FD-1623-4E58-9826-1D3DC65C28B9}" dt="2024-06-23T17:02:03.525" v="3669"/>
          <pc:sldLayoutMkLst>
            <pc:docMk/>
            <pc:sldMasterMk cId="1867367907" sldId="2147483690"/>
            <pc:sldLayoutMk cId="403465758" sldId="214748371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227AD-3EBB-4A56-9E72-EB751295B297}" type="datetimeFigureOut">
              <a:rPr lang="en-US" smtClean="0"/>
              <a:t>6/23/2024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F2E2EC-3604-4E3C-ADE4-991E6B28C3CD}" type="slidenum">
              <a:rPr lang="en-US" smtClean="0"/>
              <a:t>‹#›</a:t>
            </a:fld>
            <a:endParaRPr lang="en-US"/>
          </a:p>
        </p:txBody>
      </p:sp>
    </p:spTree>
    <p:extLst>
      <p:ext uri="{BB962C8B-B14F-4D97-AF65-F5344CB8AC3E}">
        <p14:creationId xmlns:p14="http://schemas.microsoft.com/office/powerpoint/2010/main" val="2969219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28a6e86a9c2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28a6e86a9c2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9" name="Google Shape;265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flipH="1">
            <a:off x="0" y="-215799"/>
            <a:ext cx="12192000" cy="7289597"/>
            <a:chOff x="0" y="-171451"/>
            <a:chExt cx="9144000" cy="5467198"/>
          </a:xfrm>
        </p:grpSpPr>
        <p:grpSp>
          <p:nvGrpSpPr>
            <p:cNvPr id="10" name="Google Shape;10;p2"/>
            <p:cNvGrpSpPr/>
            <p:nvPr/>
          </p:nvGrpSpPr>
          <p:grpSpPr>
            <a:xfrm>
              <a:off x="0" y="135850"/>
              <a:ext cx="9144000" cy="4654700"/>
              <a:chOff x="12075" y="212050"/>
              <a:chExt cx="9144000" cy="4654700"/>
            </a:xfrm>
          </p:grpSpPr>
          <p:grpSp>
            <p:nvGrpSpPr>
              <p:cNvPr id="11" name="Google Shape;11;p2"/>
              <p:cNvGrpSpPr/>
              <p:nvPr/>
            </p:nvGrpSpPr>
            <p:grpSpPr>
              <a:xfrm>
                <a:off x="12075" y="212050"/>
                <a:ext cx="9144000" cy="1396425"/>
                <a:chOff x="12075" y="212050"/>
                <a:chExt cx="9144000" cy="1396425"/>
              </a:xfrm>
            </p:grpSpPr>
            <p:cxnSp>
              <p:nvCxnSpPr>
                <p:cNvPr id="12" name="Google Shape;12;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 name="Google Shape;13;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 name="Google Shape;14;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 name="Google Shape;15;p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6" name="Google Shape;16;p2"/>
              <p:cNvGrpSpPr/>
              <p:nvPr/>
            </p:nvGrpSpPr>
            <p:grpSpPr>
              <a:xfrm>
                <a:off x="12075" y="2073925"/>
                <a:ext cx="9144000" cy="1396425"/>
                <a:chOff x="12075" y="212050"/>
                <a:chExt cx="9144000" cy="1396425"/>
              </a:xfrm>
            </p:grpSpPr>
            <p:cxnSp>
              <p:nvCxnSpPr>
                <p:cNvPr id="17" name="Google Shape;17;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 name="Google Shape;18;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 name="Google Shape;19;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 name="Google Shape;20;p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1" name="Google Shape;21;p2"/>
              <p:cNvGrpSpPr/>
              <p:nvPr/>
            </p:nvGrpSpPr>
            <p:grpSpPr>
              <a:xfrm>
                <a:off x="12075" y="3935800"/>
                <a:ext cx="9144000" cy="930950"/>
                <a:chOff x="12075" y="212050"/>
                <a:chExt cx="9144000" cy="930950"/>
              </a:xfrm>
            </p:grpSpPr>
            <p:cxnSp>
              <p:nvCxnSpPr>
                <p:cNvPr id="22" name="Google Shape;22;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3" name="Google Shape;23;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 name="Google Shape;24;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5" name="Google Shape;25;p2"/>
            <p:cNvGrpSpPr/>
            <p:nvPr/>
          </p:nvGrpSpPr>
          <p:grpSpPr>
            <a:xfrm>
              <a:off x="213575" y="-171451"/>
              <a:ext cx="8855100" cy="5467198"/>
              <a:chOff x="213575" y="-171451"/>
              <a:chExt cx="8855100" cy="5467198"/>
            </a:xfrm>
          </p:grpSpPr>
          <p:grpSp>
            <p:nvGrpSpPr>
              <p:cNvPr id="26" name="Google Shape;26;p2"/>
              <p:cNvGrpSpPr/>
              <p:nvPr/>
            </p:nvGrpSpPr>
            <p:grpSpPr>
              <a:xfrm rot="5400000">
                <a:off x="-192674" y="234798"/>
                <a:ext cx="5467198" cy="4654700"/>
                <a:chOff x="12075" y="444775"/>
                <a:chExt cx="9144000" cy="4654700"/>
              </a:xfrm>
            </p:grpSpPr>
            <p:grpSp>
              <p:nvGrpSpPr>
                <p:cNvPr id="27" name="Google Shape;27;p2"/>
                <p:cNvGrpSpPr/>
                <p:nvPr/>
              </p:nvGrpSpPr>
              <p:grpSpPr>
                <a:xfrm>
                  <a:off x="12075" y="444775"/>
                  <a:ext cx="9144000" cy="1396425"/>
                  <a:chOff x="12075" y="444775"/>
                  <a:chExt cx="9144000" cy="1396425"/>
                </a:xfrm>
              </p:grpSpPr>
              <p:cxnSp>
                <p:nvCxnSpPr>
                  <p:cNvPr id="28" name="Google Shape;28;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9" name="Google Shape;29;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 name="Google Shape;30;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 name="Google Shape;31;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 name="Google Shape;32;p2"/>
                <p:cNvGrpSpPr/>
                <p:nvPr/>
              </p:nvGrpSpPr>
              <p:grpSpPr>
                <a:xfrm>
                  <a:off x="12075" y="2306650"/>
                  <a:ext cx="9144000" cy="1396425"/>
                  <a:chOff x="12075" y="444775"/>
                  <a:chExt cx="9144000" cy="1396425"/>
                </a:xfrm>
              </p:grpSpPr>
              <p:cxnSp>
                <p:nvCxnSpPr>
                  <p:cNvPr id="33" name="Google Shape;33;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 name="Google Shape;34;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 name="Google Shape;35;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 name="Google Shape;36;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7" name="Google Shape;37;p2"/>
                <p:cNvGrpSpPr/>
                <p:nvPr/>
              </p:nvGrpSpPr>
              <p:grpSpPr>
                <a:xfrm>
                  <a:off x="12075" y="4168525"/>
                  <a:ext cx="9144000" cy="930950"/>
                  <a:chOff x="12075" y="444775"/>
                  <a:chExt cx="9144000" cy="930950"/>
                </a:xfrm>
              </p:grpSpPr>
              <p:cxnSp>
                <p:nvCxnSpPr>
                  <p:cNvPr id="38" name="Google Shape;38;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 name="Google Shape;39;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0" name="Google Shape;40;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1" name="Google Shape;41;p2"/>
              <p:cNvGrpSpPr/>
              <p:nvPr/>
            </p:nvGrpSpPr>
            <p:grpSpPr>
              <a:xfrm rot="5400000">
                <a:off x="4473201" y="700273"/>
                <a:ext cx="5467198" cy="3723750"/>
                <a:chOff x="12075" y="1375725"/>
                <a:chExt cx="9144000" cy="3723750"/>
              </a:xfrm>
            </p:grpSpPr>
            <p:grpSp>
              <p:nvGrpSpPr>
                <p:cNvPr id="42" name="Google Shape;42;p2"/>
                <p:cNvGrpSpPr/>
                <p:nvPr/>
              </p:nvGrpSpPr>
              <p:grpSpPr>
                <a:xfrm>
                  <a:off x="12075" y="1375725"/>
                  <a:ext cx="9144000" cy="465475"/>
                  <a:chOff x="12075" y="1375725"/>
                  <a:chExt cx="9144000" cy="465475"/>
                </a:xfrm>
              </p:grpSpPr>
              <p:cxnSp>
                <p:nvCxnSpPr>
                  <p:cNvPr id="43" name="Google Shape;43;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 name="Google Shape;44;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5" name="Google Shape;45;p2"/>
                <p:cNvGrpSpPr/>
                <p:nvPr/>
              </p:nvGrpSpPr>
              <p:grpSpPr>
                <a:xfrm>
                  <a:off x="12075" y="2306650"/>
                  <a:ext cx="9144000" cy="1396425"/>
                  <a:chOff x="12075" y="444775"/>
                  <a:chExt cx="9144000" cy="1396425"/>
                </a:xfrm>
              </p:grpSpPr>
              <p:cxnSp>
                <p:nvCxnSpPr>
                  <p:cNvPr id="46" name="Google Shape;46;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 name="Google Shape;47;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 name="Google Shape;48;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 name="Google Shape;49;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 name="Google Shape;50;p2"/>
                <p:cNvGrpSpPr/>
                <p:nvPr/>
              </p:nvGrpSpPr>
              <p:grpSpPr>
                <a:xfrm>
                  <a:off x="12075" y="4168525"/>
                  <a:ext cx="9144000" cy="930950"/>
                  <a:chOff x="12075" y="444775"/>
                  <a:chExt cx="9144000" cy="930950"/>
                </a:xfrm>
              </p:grpSpPr>
              <p:cxnSp>
                <p:nvCxnSpPr>
                  <p:cNvPr id="51" name="Google Shape;51;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2" name="Google Shape;52;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 name="Google Shape;53;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4" name="Google Shape;54;p2"/>
          <p:cNvSpPr txBox="1">
            <a:spLocks noGrp="1"/>
          </p:cNvSpPr>
          <p:nvPr>
            <p:ph type="ctrTitle"/>
          </p:nvPr>
        </p:nvSpPr>
        <p:spPr>
          <a:xfrm>
            <a:off x="950967" y="1094000"/>
            <a:ext cx="5380800" cy="36660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4000"/>
              <a:buNone/>
              <a:defRPr sz="5333"/>
            </a:lvl1pPr>
            <a:lvl2pPr lvl="1" algn="l">
              <a:spcBef>
                <a:spcPts val="0"/>
              </a:spcBef>
              <a:spcAft>
                <a:spcPts val="0"/>
              </a:spcAft>
              <a:buClr>
                <a:srgbClr val="191919"/>
              </a:buClr>
              <a:buSzPts val="4000"/>
              <a:buNone/>
              <a:defRPr sz="5333">
                <a:solidFill>
                  <a:srgbClr val="191919"/>
                </a:solidFill>
              </a:defRPr>
            </a:lvl2pPr>
            <a:lvl3pPr lvl="2" algn="l">
              <a:spcBef>
                <a:spcPts val="0"/>
              </a:spcBef>
              <a:spcAft>
                <a:spcPts val="0"/>
              </a:spcAft>
              <a:buClr>
                <a:srgbClr val="191919"/>
              </a:buClr>
              <a:buSzPts val="4000"/>
              <a:buNone/>
              <a:defRPr sz="5333">
                <a:solidFill>
                  <a:srgbClr val="191919"/>
                </a:solidFill>
              </a:defRPr>
            </a:lvl3pPr>
            <a:lvl4pPr lvl="3" algn="l">
              <a:spcBef>
                <a:spcPts val="0"/>
              </a:spcBef>
              <a:spcAft>
                <a:spcPts val="0"/>
              </a:spcAft>
              <a:buClr>
                <a:srgbClr val="191919"/>
              </a:buClr>
              <a:buSzPts val="4000"/>
              <a:buNone/>
              <a:defRPr sz="5333">
                <a:solidFill>
                  <a:srgbClr val="191919"/>
                </a:solidFill>
              </a:defRPr>
            </a:lvl4pPr>
            <a:lvl5pPr lvl="4" algn="l">
              <a:spcBef>
                <a:spcPts val="0"/>
              </a:spcBef>
              <a:spcAft>
                <a:spcPts val="0"/>
              </a:spcAft>
              <a:buClr>
                <a:srgbClr val="191919"/>
              </a:buClr>
              <a:buSzPts val="4000"/>
              <a:buNone/>
              <a:defRPr sz="5333">
                <a:solidFill>
                  <a:srgbClr val="191919"/>
                </a:solidFill>
              </a:defRPr>
            </a:lvl5pPr>
            <a:lvl6pPr lvl="5" algn="l">
              <a:spcBef>
                <a:spcPts val="0"/>
              </a:spcBef>
              <a:spcAft>
                <a:spcPts val="0"/>
              </a:spcAft>
              <a:buClr>
                <a:srgbClr val="191919"/>
              </a:buClr>
              <a:buSzPts val="4000"/>
              <a:buNone/>
              <a:defRPr sz="5333">
                <a:solidFill>
                  <a:srgbClr val="191919"/>
                </a:solidFill>
              </a:defRPr>
            </a:lvl6pPr>
            <a:lvl7pPr lvl="6" algn="l">
              <a:spcBef>
                <a:spcPts val="0"/>
              </a:spcBef>
              <a:spcAft>
                <a:spcPts val="0"/>
              </a:spcAft>
              <a:buClr>
                <a:srgbClr val="191919"/>
              </a:buClr>
              <a:buSzPts val="4000"/>
              <a:buNone/>
              <a:defRPr sz="5333">
                <a:solidFill>
                  <a:srgbClr val="191919"/>
                </a:solidFill>
              </a:defRPr>
            </a:lvl7pPr>
            <a:lvl8pPr lvl="7" algn="l">
              <a:spcBef>
                <a:spcPts val="0"/>
              </a:spcBef>
              <a:spcAft>
                <a:spcPts val="0"/>
              </a:spcAft>
              <a:buClr>
                <a:srgbClr val="191919"/>
              </a:buClr>
              <a:buSzPts val="4000"/>
              <a:buNone/>
              <a:defRPr sz="5333">
                <a:solidFill>
                  <a:srgbClr val="191919"/>
                </a:solidFill>
              </a:defRPr>
            </a:lvl8pPr>
            <a:lvl9pPr lvl="8" algn="l">
              <a:spcBef>
                <a:spcPts val="0"/>
              </a:spcBef>
              <a:spcAft>
                <a:spcPts val="0"/>
              </a:spcAft>
              <a:buClr>
                <a:srgbClr val="191919"/>
              </a:buClr>
              <a:buSzPts val="4000"/>
              <a:buNone/>
              <a:defRPr sz="5333">
                <a:solidFill>
                  <a:srgbClr val="191919"/>
                </a:solidFill>
              </a:defRPr>
            </a:lvl9pPr>
          </a:lstStyle>
          <a:p>
            <a:r>
              <a:rPr lang="en-US"/>
              <a:t>Click to edit Master title style</a:t>
            </a:r>
            <a:endParaRPr/>
          </a:p>
        </p:txBody>
      </p:sp>
      <p:sp>
        <p:nvSpPr>
          <p:cNvPr id="55" name="Google Shape;55;p2"/>
          <p:cNvSpPr txBox="1">
            <a:spLocks noGrp="1"/>
          </p:cNvSpPr>
          <p:nvPr>
            <p:ph type="subTitle" idx="1"/>
          </p:nvPr>
        </p:nvSpPr>
        <p:spPr>
          <a:xfrm>
            <a:off x="950967" y="5078033"/>
            <a:ext cx="5380800" cy="450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2133">
                <a:solidFill>
                  <a:schemeClr val="dk1"/>
                </a:solidFill>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r>
              <a:rPr lang="en-US"/>
              <a:t>Click to edit Master subtitle style</a:t>
            </a:r>
            <a:endParaRPr/>
          </a:p>
        </p:txBody>
      </p:sp>
      <p:grpSp>
        <p:nvGrpSpPr>
          <p:cNvPr id="56" name="Google Shape;56;p2"/>
          <p:cNvGrpSpPr/>
          <p:nvPr/>
        </p:nvGrpSpPr>
        <p:grpSpPr>
          <a:xfrm>
            <a:off x="-9" y="222933"/>
            <a:ext cx="11936783" cy="6489563"/>
            <a:chOff x="-7" y="167200"/>
            <a:chExt cx="8952587" cy="4867172"/>
          </a:xfrm>
        </p:grpSpPr>
        <p:grpSp>
          <p:nvGrpSpPr>
            <p:cNvPr id="57" name="Google Shape;57;p2"/>
            <p:cNvGrpSpPr/>
            <p:nvPr/>
          </p:nvGrpSpPr>
          <p:grpSpPr>
            <a:xfrm>
              <a:off x="7519182" y="4467918"/>
              <a:ext cx="1433398" cy="566454"/>
              <a:chOff x="7519182" y="4467918"/>
              <a:chExt cx="1433398" cy="566454"/>
            </a:xfrm>
          </p:grpSpPr>
          <p:sp>
            <p:nvSpPr>
              <p:cNvPr id="58" name="Google Shape;58;p2"/>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0" name="Google Shape;60;p2"/>
            <p:cNvGrpSpPr/>
            <p:nvPr/>
          </p:nvGrpSpPr>
          <p:grpSpPr>
            <a:xfrm>
              <a:off x="-7" y="167200"/>
              <a:ext cx="1266969" cy="226225"/>
              <a:chOff x="-7" y="167200"/>
              <a:chExt cx="1266969" cy="226225"/>
            </a:xfrm>
          </p:grpSpPr>
          <p:sp>
            <p:nvSpPr>
              <p:cNvPr id="61" name="Google Shape;61;p2"/>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0614032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5"/>
        <p:cNvGrpSpPr/>
        <p:nvPr/>
      </p:nvGrpSpPr>
      <p:grpSpPr>
        <a:xfrm>
          <a:off x="0" y="0"/>
          <a:ext cx="0" cy="0"/>
          <a:chOff x="0" y="0"/>
          <a:chExt cx="0" cy="0"/>
        </a:xfrm>
      </p:grpSpPr>
      <p:grpSp>
        <p:nvGrpSpPr>
          <p:cNvPr id="466" name="Google Shape;466;p11"/>
          <p:cNvGrpSpPr/>
          <p:nvPr/>
        </p:nvGrpSpPr>
        <p:grpSpPr>
          <a:xfrm flipH="1">
            <a:off x="0" y="-215799"/>
            <a:ext cx="12192000" cy="7289597"/>
            <a:chOff x="0" y="-171451"/>
            <a:chExt cx="9144000" cy="5467198"/>
          </a:xfrm>
        </p:grpSpPr>
        <p:grpSp>
          <p:nvGrpSpPr>
            <p:cNvPr id="467" name="Google Shape;467;p11"/>
            <p:cNvGrpSpPr/>
            <p:nvPr/>
          </p:nvGrpSpPr>
          <p:grpSpPr>
            <a:xfrm>
              <a:off x="0" y="135850"/>
              <a:ext cx="9144000" cy="4654700"/>
              <a:chOff x="12075" y="212050"/>
              <a:chExt cx="9144000" cy="4654700"/>
            </a:xfrm>
          </p:grpSpPr>
          <p:grpSp>
            <p:nvGrpSpPr>
              <p:cNvPr id="468" name="Google Shape;468;p11"/>
              <p:cNvGrpSpPr/>
              <p:nvPr/>
            </p:nvGrpSpPr>
            <p:grpSpPr>
              <a:xfrm>
                <a:off x="12075" y="212050"/>
                <a:ext cx="9144000" cy="1396425"/>
                <a:chOff x="12075" y="212050"/>
                <a:chExt cx="9144000" cy="1396425"/>
              </a:xfrm>
            </p:grpSpPr>
            <p:cxnSp>
              <p:nvCxnSpPr>
                <p:cNvPr id="469" name="Google Shape;469;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0" name="Google Shape;470;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1" name="Google Shape;471;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2" name="Google Shape;472;p1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73" name="Google Shape;473;p11"/>
              <p:cNvGrpSpPr/>
              <p:nvPr/>
            </p:nvGrpSpPr>
            <p:grpSpPr>
              <a:xfrm>
                <a:off x="12075" y="2073925"/>
                <a:ext cx="9144000" cy="1396425"/>
                <a:chOff x="12075" y="212050"/>
                <a:chExt cx="9144000" cy="1396425"/>
              </a:xfrm>
            </p:grpSpPr>
            <p:cxnSp>
              <p:nvCxnSpPr>
                <p:cNvPr id="474" name="Google Shape;474;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5" name="Google Shape;475;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6" name="Google Shape;476;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7" name="Google Shape;477;p1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78" name="Google Shape;478;p11"/>
              <p:cNvGrpSpPr/>
              <p:nvPr/>
            </p:nvGrpSpPr>
            <p:grpSpPr>
              <a:xfrm>
                <a:off x="12075" y="3935800"/>
                <a:ext cx="9144000" cy="930950"/>
                <a:chOff x="12075" y="212050"/>
                <a:chExt cx="9144000" cy="930950"/>
              </a:xfrm>
            </p:grpSpPr>
            <p:cxnSp>
              <p:nvCxnSpPr>
                <p:cNvPr id="479" name="Google Shape;479;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0" name="Google Shape;480;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1" name="Google Shape;481;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82" name="Google Shape;482;p11"/>
            <p:cNvGrpSpPr/>
            <p:nvPr/>
          </p:nvGrpSpPr>
          <p:grpSpPr>
            <a:xfrm>
              <a:off x="213575" y="-171451"/>
              <a:ext cx="8855100" cy="5467198"/>
              <a:chOff x="213575" y="-171451"/>
              <a:chExt cx="8855100" cy="5467198"/>
            </a:xfrm>
          </p:grpSpPr>
          <p:grpSp>
            <p:nvGrpSpPr>
              <p:cNvPr id="483" name="Google Shape;483;p11"/>
              <p:cNvGrpSpPr/>
              <p:nvPr/>
            </p:nvGrpSpPr>
            <p:grpSpPr>
              <a:xfrm rot="5400000">
                <a:off x="-192674" y="234798"/>
                <a:ext cx="5467198" cy="4654700"/>
                <a:chOff x="12075" y="444775"/>
                <a:chExt cx="9144000" cy="4654700"/>
              </a:xfrm>
            </p:grpSpPr>
            <p:grpSp>
              <p:nvGrpSpPr>
                <p:cNvPr id="484" name="Google Shape;484;p11"/>
                <p:cNvGrpSpPr/>
                <p:nvPr/>
              </p:nvGrpSpPr>
              <p:grpSpPr>
                <a:xfrm>
                  <a:off x="12075" y="444775"/>
                  <a:ext cx="9144000" cy="1396425"/>
                  <a:chOff x="12075" y="444775"/>
                  <a:chExt cx="9144000" cy="1396425"/>
                </a:xfrm>
              </p:grpSpPr>
              <p:cxnSp>
                <p:nvCxnSpPr>
                  <p:cNvPr id="485" name="Google Shape;485;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6" name="Google Shape;486;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7" name="Google Shape;487;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8" name="Google Shape;488;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89" name="Google Shape;489;p11"/>
                <p:cNvGrpSpPr/>
                <p:nvPr/>
              </p:nvGrpSpPr>
              <p:grpSpPr>
                <a:xfrm>
                  <a:off x="12075" y="2306650"/>
                  <a:ext cx="9144000" cy="1396425"/>
                  <a:chOff x="12075" y="444775"/>
                  <a:chExt cx="9144000" cy="1396425"/>
                </a:xfrm>
              </p:grpSpPr>
              <p:cxnSp>
                <p:nvCxnSpPr>
                  <p:cNvPr id="490" name="Google Shape;490;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1" name="Google Shape;491;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2" name="Google Shape;492;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3" name="Google Shape;493;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94" name="Google Shape;494;p11"/>
                <p:cNvGrpSpPr/>
                <p:nvPr/>
              </p:nvGrpSpPr>
              <p:grpSpPr>
                <a:xfrm>
                  <a:off x="12075" y="4168525"/>
                  <a:ext cx="9144000" cy="930950"/>
                  <a:chOff x="12075" y="444775"/>
                  <a:chExt cx="9144000" cy="930950"/>
                </a:xfrm>
              </p:grpSpPr>
              <p:cxnSp>
                <p:nvCxnSpPr>
                  <p:cNvPr id="495" name="Google Shape;495;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6" name="Google Shape;496;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7" name="Google Shape;497;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98" name="Google Shape;498;p11"/>
              <p:cNvGrpSpPr/>
              <p:nvPr/>
            </p:nvGrpSpPr>
            <p:grpSpPr>
              <a:xfrm rot="5400000">
                <a:off x="4473201" y="700273"/>
                <a:ext cx="5467198" cy="3723750"/>
                <a:chOff x="12075" y="1375725"/>
                <a:chExt cx="9144000" cy="3723750"/>
              </a:xfrm>
            </p:grpSpPr>
            <p:grpSp>
              <p:nvGrpSpPr>
                <p:cNvPr id="499" name="Google Shape;499;p11"/>
                <p:cNvGrpSpPr/>
                <p:nvPr/>
              </p:nvGrpSpPr>
              <p:grpSpPr>
                <a:xfrm>
                  <a:off x="12075" y="1375725"/>
                  <a:ext cx="9144000" cy="465475"/>
                  <a:chOff x="12075" y="1375725"/>
                  <a:chExt cx="9144000" cy="465475"/>
                </a:xfrm>
              </p:grpSpPr>
              <p:cxnSp>
                <p:nvCxnSpPr>
                  <p:cNvPr id="500" name="Google Shape;500;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1" name="Google Shape;501;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2" name="Google Shape;502;p11"/>
                <p:cNvGrpSpPr/>
                <p:nvPr/>
              </p:nvGrpSpPr>
              <p:grpSpPr>
                <a:xfrm>
                  <a:off x="12075" y="2306650"/>
                  <a:ext cx="9144000" cy="1396425"/>
                  <a:chOff x="12075" y="444775"/>
                  <a:chExt cx="9144000" cy="1396425"/>
                </a:xfrm>
              </p:grpSpPr>
              <p:cxnSp>
                <p:nvCxnSpPr>
                  <p:cNvPr id="503" name="Google Shape;503;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4" name="Google Shape;504;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5" name="Google Shape;505;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6" name="Google Shape;506;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7" name="Google Shape;507;p11"/>
                <p:cNvGrpSpPr/>
                <p:nvPr/>
              </p:nvGrpSpPr>
              <p:grpSpPr>
                <a:xfrm>
                  <a:off x="12075" y="4168525"/>
                  <a:ext cx="9144000" cy="930950"/>
                  <a:chOff x="12075" y="444775"/>
                  <a:chExt cx="9144000" cy="930950"/>
                </a:xfrm>
              </p:grpSpPr>
              <p:cxnSp>
                <p:nvCxnSpPr>
                  <p:cNvPr id="508" name="Google Shape;508;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9" name="Google Shape;509;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10" name="Google Shape;510;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11" name="Google Shape;511;p11"/>
          <p:cNvSpPr txBox="1">
            <a:spLocks noGrp="1"/>
          </p:cNvSpPr>
          <p:nvPr>
            <p:ph type="title" hasCustomPrompt="1"/>
          </p:nvPr>
        </p:nvSpPr>
        <p:spPr>
          <a:xfrm>
            <a:off x="2264400" y="2379133"/>
            <a:ext cx="7663200" cy="1522400"/>
          </a:xfrm>
          <a:prstGeom prst="rect">
            <a:avLst/>
          </a:prstGeom>
        </p:spPr>
        <p:txBody>
          <a:bodyPr spcFirstLastPara="1" wrap="square" lIns="91425" tIns="91425" rIns="91425" bIns="91425" anchor="b" anchorCtr="0">
            <a:noAutofit/>
          </a:bodyPr>
          <a:lstStyle>
            <a:lvl1pPr lvl="0" algn="ctr">
              <a:spcBef>
                <a:spcPts val="0"/>
              </a:spcBef>
              <a:spcAft>
                <a:spcPts val="0"/>
              </a:spcAft>
              <a:buSzPts val="7500"/>
              <a:buNone/>
              <a:defRPr sz="10000"/>
            </a:lvl1pPr>
            <a:lvl2pPr lvl="1" algn="ctr">
              <a:spcBef>
                <a:spcPts val="0"/>
              </a:spcBef>
              <a:spcAft>
                <a:spcPts val="0"/>
              </a:spcAft>
              <a:buSzPts val="7500"/>
              <a:buNone/>
              <a:defRPr sz="10000"/>
            </a:lvl2pPr>
            <a:lvl3pPr lvl="2" algn="ctr">
              <a:spcBef>
                <a:spcPts val="0"/>
              </a:spcBef>
              <a:spcAft>
                <a:spcPts val="0"/>
              </a:spcAft>
              <a:buSzPts val="7500"/>
              <a:buNone/>
              <a:defRPr sz="10000"/>
            </a:lvl3pPr>
            <a:lvl4pPr lvl="3" algn="ctr">
              <a:spcBef>
                <a:spcPts val="0"/>
              </a:spcBef>
              <a:spcAft>
                <a:spcPts val="0"/>
              </a:spcAft>
              <a:buSzPts val="7500"/>
              <a:buNone/>
              <a:defRPr sz="10000"/>
            </a:lvl4pPr>
            <a:lvl5pPr lvl="4" algn="ctr">
              <a:spcBef>
                <a:spcPts val="0"/>
              </a:spcBef>
              <a:spcAft>
                <a:spcPts val="0"/>
              </a:spcAft>
              <a:buSzPts val="7500"/>
              <a:buNone/>
              <a:defRPr sz="10000"/>
            </a:lvl5pPr>
            <a:lvl6pPr lvl="5" algn="ctr">
              <a:spcBef>
                <a:spcPts val="0"/>
              </a:spcBef>
              <a:spcAft>
                <a:spcPts val="0"/>
              </a:spcAft>
              <a:buSzPts val="7500"/>
              <a:buNone/>
              <a:defRPr sz="10000"/>
            </a:lvl6pPr>
            <a:lvl7pPr lvl="6" algn="ctr">
              <a:spcBef>
                <a:spcPts val="0"/>
              </a:spcBef>
              <a:spcAft>
                <a:spcPts val="0"/>
              </a:spcAft>
              <a:buSzPts val="7500"/>
              <a:buNone/>
              <a:defRPr sz="10000"/>
            </a:lvl7pPr>
            <a:lvl8pPr lvl="7" algn="ctr">
              <a:spcBef>
                <a:spcPts val="0"/>
              </a:spcBef>
              <a:spcAft>
                <a:spcPts val="0"/>
              </a:spcAft>
              <a:buSzPts val="7500"/>
              <a:buNone/>
              <a:defRPr sz="10000"/>
            </a:lvl8pPr>
            <a:lvl9pPr lvl="8" algn="ctr">
              <a:spcBef>
                <a:spcPts val="0"/>
              </a:spcBef>
              <a:spcAft>
                <a:spcPts val="0"/>
              </a:spcAft>
              <a:buSzPts val="7500"/>
              <a:buNone/>
              <a:defRPr sz="10000"/>
            </a:lvl9pPr>
          </a:lstStyle>
          <a:p>
            <a:r>
              <a:t>xx%</a:t>
            </a:r>
          </a:p>
        </p:txBody>
      </p:sp>
      <p:sp>
        <p:nvSpPr>
          <p:cNvPr id="512" name="Google Shape;512;p11"/>
          <p:cNvSpPr txBox="1">
            <a:spLocks noGrp="1"/>
          </p:cNvSpPr>
          <p:nvPr>
            <p:ph type="subTitle" idx="1"/>
          </p:nvPr>
        </p:nvSpPr>
        <p:spPr>
          <a:xfrm>
            <a:off x="2264400" y="3999133"/>
            <a:ext cx="7663200" cy="66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grpSp>
        <p:nvGrpSpPr>
          <p:cNvPr id="513" name="Google Shape;513;p11"/>
          <p:cNvGrpSpPr/>
          <p:nvPr/>
        </p:nvGrpSpPr>
        <p:grpSpPr>
          <a:xfrm>
            <a:off x="188855" y="123331"/>
            <a:ext cx="11770491" cy="6593451"/>
            <a:chOff x="141641" y="92498"/>
            <a:chExt cx="8827868" cy="4945088"/>
          </a:xfrm>
        </p:grpSpPr>
        <p:grpSp>
          <p:nvGrpSpPr>
            <p:cNvPr id="514" name="Google Shape;514;p11"/>
            <p:cNvGrpSpPr/>
            <p:nvPr/>
          </p:nvGrpSpPr>
          <p:grpSpPr>
            <a:xfrm>
              <a:off x="8918459" y="243592"/>
              <a:ext cx="51049" cy="774142"/>
              <a:chOff x="8211712" y="2037146"/>
              <a:chExt cx="34742" cy="526950"/>
            </a:xfrm>
          </p:grpSpPr>
          <p:sp>
            <p:nvSpPr>
              <p:cNvPr id="515" name="Google Shape;515;p11"/>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1"/>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1"/>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1"/>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1"/>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1"/>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1"/>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2" name="Google Shape;522;p11"/>
            <p:cNvGrpSpPr/>
            <p:nvPr/>
          </p:nvGrpSpPr>
          <p:grpSpPr>
            <a:xfrm>
              <a:off x="173907" y="4750539"/>
              <a:ext cx="291257" cy="287046"/>
              <a:chOff x="5456048" y="1794743"/>
              <a:chExt cx="178248" cy="175682"/>
            </a:xfrm>
          </p:grpSpPr>
          <p:sp>
            <p:nvSpPr>
              <p:cNvPr id="523" name="Google Shape;523;p11"/>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1"/>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5" name="Google Shape;525;p11"/>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1"/>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84052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7"/>
        <p:cNvGrpSpPr/>
        <p:nvPr/>
      </p:nvGrpSpPr>
      <p:grpSpPr>
        <a:xfrm>
          <a:off x="0" y="0"/>
          <a:ext cx="0" cy="0"/>
          <a:chOff x="0" y="0"/>
          <a:chExt cx="0" cy="0"/>
        </a:xfrm>
      </p:grpSpPr>
    </p:spTree>
    <p:extLst>
      <p:ext uri="{BB962C8B-B14F-4D97-AF65-F5344CB8AC3E}">
        <p14:creationId xmlns:p14="http://schemas.microsoft.com/office/powerpoint/2010/main" val="6953296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28"/>
        <p:cNvGrpSpPr/>
        <p:nvPr/>
      </p:nvGrpSpPr>
      <p:grpSpPr>
        <a:xfrm>
          <a:off x="0" y="0"/>
          <a:ext cx="0" cy="0"/>
          <a:chOff x="0" y="0"/>
          <a:chExt cx="0" cy="0"/>
        </a:xfrm>
      </p:grpSpPr>
      <p:grpSp>
        <p:nvGrpSpPr>
          <p:cNvPr id="529" name="Google Shape;529;p13"/>
          <p:cNvGrpSpPr/>
          <p:nvPr/>
        </p:nvGrpSpPr>
        <p:grpSpPr>
          <a:xfrm flipH="1">
            <a:off x="0" y="-215799"/>
            <a:ext cx="12192000" cy="7289597"/>
            <a:chOff x="0" y="-171451"/>
            <a:chExt cx="9144000" cy="5467198"/>
          </a:xfrm>
        </p:grpSpPr>
        <p:grpSp>
          <p:nvGrpSpPr>
            <p:cNvPr id="530" name="Google Shape;530;p13"/>
            <p:cNvGrpSpPr/>
            <p:nvPr/>
          </p:nvGrpSpPr>
          <p:grpSpPr>
            <a:xfrm>
              <a:off x="0" y="135850"/>
              <a:ext cx="9144000" cy="4654700"/>
              <a:chOff x="12075" y="212050"/>
              <a:chExt cx="9144000" cy="4654700"/>
            </a:xfrm>
          </p:grpSpPr>
          <p:grpSp>
            <p:nvGrpSpPr>
              <p:cNvPr id="531" name="Google Shape;531;p13"/>
              <p:cNvGrpSpPr/>
              <p:nvPr/>
            </p:nvGrpSpPr>
            <p:grpSpPr>
              <a:xfrm>
                <a:off x="12075" y="212050"/>
                <a:ext cx="9144000" cy="1396425"/>
                <a:chOff x="12075" y="212050"/>
                <a:chExt cx="9144000" cy="1396425"/>
              </a:xfrm>
            </p:grpSpPr>
            <p:cxnSp>
              <p:nvCxnSpPr>
                <p:cNvPr id="532" name="Google Shape;532;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3" name="Google Shape;533;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4" name="Google Shape;534;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1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36" name="Google Shape;536;p13"/>
              <p:cNvGrpSpPr/>
              <p:nvPr/>
            </p:nvGrpSpPr>
            <p:grpSpPr>
              <a:xfrm>
                <a:off x="12075" y="2073925"/>
                <a:ext cx="9144000" cy="1396425"/>
                <a:chOff x="12075" y="212050"/>
                <a:chExt cx="9144000" cy="1396425"/>
              </a:xfrm>
            </p:grpSpPr>
            <p:cxnSp>
              <p:nvCxnSpPr>
                <p:cNvPr id="537" name="Google Shape;537;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1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41" name="Google Shape;541;p13"/>
              <p:cNvGrpSpPr/>
              <p:nvPr/>
            </p:nvGrpSpPr>
            <p:grpSpPr>
              <a:xfrm>
                <a:off x="12075" y="3935800"/>
                <a:ext cx="9144000" cy="930950"/>
                <a:chOff x="12075" y="212050"/>
                <a:chExt cx="9144000" cy="930950"/>
              </a:xfrm>
            </p:grpSpPr>
            <p:cxnSp>
              <p:nvCxnSpPr>
                <p:cNvPr id="542" name="Google Shape;542;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545" name="Google Shape;545;p13"/>
            <p:cNvGrpSpPr/>
            <p:nvPr/>
          </p:nvGrpSpPr>
          <p:grpSpPr>
            <a:xfrm>
              <a:off x="213575" y="-171451"/>
              <a:ext cx="8855100" cy="5467198"/>
              <a:chOff x="213575" y="-171451"/>
              <a:chExt cx="8855100" cy="5467198"/>
            </a:xfrm>
          </p:grpSpPr>
          <p:grpSp>
            <p:nvGrpSpPr>
              <p:cNvPr id="546" name="Google Shape;546;p13"/>
              <p:cNvGrpSpPr/>
              <p:nvPr/>
            </p:nvGrpSpPr>
            <p:grpSpPr>
              <a:xfrm rot="5400000">
                <a:off x="-192674" y="234798"/>
                <a:ext cx="5467198" cy="4654700"/>
                <a:chOff x="12075" y="444775"/>
                <a:chExt cx="9144000" cy="4654700"/>
              </a:xfrm>
            </p:grpSpPr>
            <p:grpSp>
              <p:nvGrpSpPr>
                <p:cNvPr id="547" name="Google Shape;547;p13"/>
                <p:cNvGrpSpPr/>
                <p:nvPr/>
              </p:nvGrpSpPr>
              <p:grpSpPr>
                <a:xfrm>
                  <a:off x="12075" y="444775"/>
                  <a:ext cx="9144000" cy="1396425"/>
                  <a:chOff x="12075" y="444775"/>
                  <a:chExt cx="9144000" cy="1396425"/>
                </a:xfrm>
              </p:grpSpPr>
              <p:cxnSp>
                <p:nvCxnSpPr>
                  <p:cNvPr id="548" name="Google Shape;548;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9" name="Google Shape;549;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0" name="Google Shape;550;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1" name="Google Shape;551;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52" name="Google Shape;552;p13"/>
                <p:cNvGrpSpPr/>
                <p:nvPr/>
              </p:nvGrpSpPr>
              <p:grpSpPr>
                <a:xfrm>
                  <a:off x="12075" y="2306650"/>
                  <a:ext cx="9144000" cy="1396425"/>
                  <a:chOff x="12075" y="444775"/>
                  <a:chExt cx="9144000" cy="1396425"/>
                </a:xfrm>
              </p:grpSpPr>
              <p:cxnSp>
                <p:nvCxnSpPr>
                  <p:cNvPr id="553" name="Google Shape;553;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4" name="Google Shape;554;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5" name="Google Shape;555;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6" name="Google Shape;556;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57" name="Google Shape;557;p13"/>
                <p:cNvGrpSpPr/>
                <p:nvPr/>
              </p:nvGrpSpPr>
              <p:grpSpPr>
                <a:xfrm>
                  <a:off x="12075" y="4168525"/>
                  <a:ext cx="9144000" cy="930950"/>
                  <a:chOff x="12075" y="444775"/>
                  <a:chExt cx="9144000" cy="930950"/>
                </a:xfrm>
              </p:grpSpPr>
              <p:cxnSp>
                <p:nvCxnSpPr>
                  <p:cNvPr id="558" name="Google Shape;558;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9" name="Google Shape;559;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0" name="Google Shape;560;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561" name="Google Shape;561;p13"/>
              <p:cNvGrpSpPr/>
              <p:nvPr/>
            </p:nvGrpSpPr>
            <p:grpSpPr>
              <a:xfrm rot="5400000">
                <a:off x="4473201" y="700273"/>
                <a:ext cx="5467198" cy="3723750"/>
                <a:chOff x="12075" y="1375725"/>
                <a:chExt cx="9144000" cy="3723750"/>
              </a:xfrm>
            </p:grpSpPr>
            <p:grpSp>
              <p:nvGrpSpPr>
                <p:cNvPr id="562" name="Google Shape;562;p13"/>
                <p:cNvGrpSpPr/>
                <p:nvPr/>
              </p:nvGrpSpPr>
              <p:grpSpPr>
                <a:xfrm>
                  <a:off x="12075" y="1375725"/>
                  <a:ext cx="9144000" cy="465475"/>
                  <a:chOff x="12075" y="1375725"/>
                  <a:chExt cx="9144000" cy="465475"/>
                </a:xfrm>
              </p:grpSpPr>
              <p:cxnSp>
                <p:nvCxnSpPr>
                  <p:cNvPr id="563" name="Google Shape;563;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4" name="Google Shape;564;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65" name="Google Shape;565;p13"/>
                <p:cNvGrpSpPr/>
                <p:nvPr/>
              </p:nvGrpSpPr>
              <p:grpSpPr>
                <a:xfrm>
                  <a:off x="12075" y="2306650"/>
                  <a:ext cx="9144000" cy="1396425"/>
                  <a:chOff x="12075" y="444775"/>
                  <a:chExt cx="9144000" cy="1396425"/>
                </a:xfrm>
              </p:grpSpPr>
              <p:cxnSp>
                <p:nvCxnSpPr>
                  <p:cNvPr id="566" name="Google Shape;566;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7" name="Google Shape;567;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8" name="Google Shape;568;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9" name="Google Shape;569;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70" name="Google Shape;570;p13"/>
                <p:cNvGrpSpPr/>
                <p:nvPr/>
              </p:nvGrpSpPr>
              <p:grpSpPr>
                <a:xfrm>
                  <a:off x="12075" y="4168525"/>
                  <a:ext cx="9144000" cy="930950"/>
                  <a:chOff x="12075" y="444775"/>
                  <a:chExt cx="9144000" cy="930950"/>
                </a:xfrm>
              </p:grpSpPr>
              <p:cxnSp>
                <p:nvCxnSpPr>
                  <p:cNvPr id="571" name="Google Shape;571;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72" name="Google Shape;572;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73" name="Google Shape;573;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74" name="Google Shape;574;p13"/>
          <p:cNvSpPr txBox="1">
            <a:spLocks noGrp="1"/>
          </p:cNvSpPr>
          <p:nvPr>
            <p:ph type="subTitle" idx="1"/>
          </p:nvPr>
        </p:nvSpPr>
        <p:spPr>
          <a:xfrm>
            <a:off x="1939599" y="2303333"/>
            <a:ext cx="38552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575" name="Google Shape;575;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76" name="Google Shape;576;p13"/>
          <p:cNvSpPr txBox="1">
            <a:spLocks noGrp="1"/>
          </p:cNvSpPr>
          <p:nvPr>
            <p:ph type="subTitle" idx="2"/>
          </p:nvPr>
        </p:nvSpPr>
        <p:spPr>
          <a:xfrm>
            <a:off x="950967" y="2909267"/>
            <a:ext cx="4844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77" name="Google Shape;577;p13"/>
          <p:cNvSpPr txBox="1">
            <a:spLocks noGrp="1"/>
          </p:cNvSpPr>
          <p:nvPr>
            <p:ph type="title" idx="3" hasCustomPrompt="1"/>
          </p:nvPr>
        </p:nvSpPr>
        <p:spPr>
          <a:xfrm>
            <a:off x="960000" y="2303327"/>
            <a:ext cx="9796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algn="l" rtl="0">
              <a:spcBef>
                <a:spcPts val="0"/>
              </a:spcBef>
              <a:spcAft>
                <a:spcPts val="0"/>
              </a:spcAft>
              <a:buSzPts val="3000"/>
              <a:buNone/>
              <a:defRPr sz="4000"/>
            </a:lvl2pPr>
            <a:lvl3pPr lvl="2" algn="l" rtl="0">
              <a:spcBef>
                <a:spcPts val="0"/>
              </a:spcBef>
              <a:spcAft>
                <a:spcPts val="0"/>
              </a:spcAft>
              <a:buSzPts val="3000"/>
              <a:buNone/>
              <a:defRPr sz="4000"/>
            </a:lvl3pPr>
            <a:lvl4pPr lvl="3" algn="l" rtl="0">
              <a:spcBef>
                <a:spcPts val="0"/>
              </a:spcBef>
              <a:spcAft>
                <a:spcPts val="0"/>
              </a:spcAft>
              <a:buSzPts val="3000"/>
              <a:buNone/>
              <a:defRPr sz="4000"/>
            </a:lvl4pPr>
            <a:lvl5pPr lvl="4" algn="l" rtl="0">
              <a:spcBef>
                <a:spcPts val="0"/>
              </a:spcBef>
              <a:spcAft>
                <a:spcPts val="0"/>
              </a:spcAft>
              <a:buSzPts val="3000"/>
              <a:buNone/>
              <a:defRPr sz="4000"/>
            </a:lvl5pPr>
            <a:lvl6pPr lvl="5" algn="l" rtl="0">
              <a:spcBef>
                <a:spcPts val="0"/>
              </a:spcBef>
              <a:spcAft>
                <a:spcPts val="0"/>
              </a:spcAft>
              <a:buSzPts val="3000"/>
              <a:buNone/>
              <a:defRPr sz="4000"/>
            </a:lvl6pPr>
            <a:lvl7pPr lvl="6" algn="l" rtl="0">
              <a:spcBef>
                <a:spcPts val="0"/>
              </a:spcBef>
              <a:spcAft>
                <a:spcPts val="0"/>
              </a:spcAft>
              <a:buSzPts val="3000"/>
              <a:buNone/>
              <a:defRPr sz="4000"/>
            </a:lvl7pPr>
            <a:lvl8pPr lvl="7" algn="l" rtl="0">
              <a:spcBef>
                <a:spcPts val="0"/>
              </a:spcBef>
              <a:spcAft>
                <a:spcPts val="0"/>
              </a:spcAft>
              <a:buSzPts val="3000"/>
              <a:buNone/>
              <a:defRPr sz="4000"/>
            </a:lvl8pPr>
            <a:lvl9pPr lvl="8" algn="l" rtl="0">
              <a:spcBef>
                <a:spcPts val="0"/>
              </a:spcBef>
              <a:spcAft>
                <a:spcPts val="0"/>
              </a:spcAft>
              <a:buSzPts val="3000"/>
              <a:buNone/>
              <a:defRPr sz="4000"/>
            </a:lvl9pPr>
          </a:lstStyle>
          <a:p>
            <a:r>
              <a:t>xx%</a:t>
            </a:r>
          </a:p>
        </p:txBody>
      </p:sp>
      <p:sp>
        <p:nvSpPr>
          <p:cNvPr id="578" name="Google Shape;578;p13"/>
          <p:cNvSpPr txBox="1">
            <a:spLocks noGrp="1"/>
          </p:cNvSpPr>
          <p:nvPr>
            <p:ph type="subTitle" idx="4"/>
          </p:nvPr>
        </p:nvSpPr>
        <p:spPr>
          <a:xfrm>
            <a:off x="7376633" y="2303333"/>
            <a:ext cx="38552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579" name="Google Shape;579;p13"/>
          <p:cNvSpPr txBox="1">
            <a:spLocks noGrp="1"/>
          </p:cNvSpPr>
          <p:nvPr>
            <p:ph type="subTitle" idx="5"/>
          </p:nvPr>
        </p:nvSpPr>
        <p:spPr>
          <a:xfrm>
            <a:off x="6388000" y="2909267"/>
            <a:ext cx="4844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80" name="Google Shape;580;p13"/>
          <p:cNvSpPr txBox="1">
            <a:spLocks noGrp="1"/>
          </p:cNvSpPr>
          <p:nvPr>
            <p:ph type="title" idx="6" hasCustomPrompt="1"/>
          </p:nvPr>
        </p:nvSpPr>
        <p:spPr>
          <a:xfrm>
            <a:off x="6397033" y="2303327"/>
            <a:ext cx="9796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algn="l" rtl="0">
              <a:spcBef>
                <a:spcPts val="0"/>
              </a:spcBef>
              <a:spcAft>
                <a:spcPts val="0"/>
              </a:spcAft>
              <a:buSzPts val="3000"/>
              <a:buNone/>
              <a:defRPr sz="4000"/>
            </a:lvl2pPr>
            <a:lvl3pPr lvl="2" algn="l" rtl="0">
              <a:spcBef>
                <a:spcPts val="0"/>
              </a:spcBef>
              <a:spcAft>
                <a:spcPts val="0"/>
              </a:spcAft>
              <a:buSzPts val="3000"/>
              <a:buNone/>
              <a:defRPr sz="4000"/>
            </a:lvl3pPr>
            <a:lvl4pPr lvl="3" algn="l" rtl="0">
              <a:spcBef>
                <a:spcPts val="0"/>
              </a:spcBef>
              <a:spcAft>
                <a:spcPts val="0"/>
              </a:spcAft>
              <a:buSzPts val="3000"/>
              <a:buNone/>
              <a:defRPr sz="4000"/>
            </a:lvl4pPr>
            <a:lvl5pPr lvl="4" algn="l" rtl="0">
              <a:spcBef>
                <a:spcPts val="0"/>
              </a:spcBef>
              <a:spcAft>
                <a:spcPts val="0"/>
              </a:spcAft>
              <a:buSzPts val="3000"/>
              <a:buNone/>
              <a:defRPr sz="4000"/>
            </a:lvl5pPr>
            <a:lvl6pPr lvl="5" algn="l" rtl="0">
              <a:spcBef>
                <a:spcPts val="0"/>
              </a:spcBef>
              <a:spcAft>
                <a:spcPts val="0"/>
              </a:spcAft>
              <a:buSzPts val="3000"/>
              <a:buNone/>
              <a:defRPr sz="4000"/>
            </a:lvl6pPr>
            <a:lvl7pPr lvl="6" algn="l" rtl="0">
              <a:spcBef>
                <a:spcPts val="0"/>
              </a:spcBef>
              <a:spcAft>
                <a:spcPts val="0"/>
              </a:spcAft>
              <a:buSzPts val="3000"/>
              <a:buNone/>
              <a:defRPr sz="4000"/>
            </a:lvl7pPr>
            <a:lvl8pPr lvl="7" algn="l" rtl="0">
              <a:spcBef>
                <a:spcPts val="0"/>
              </a:spcBef>
              <a:spcAft>
                <a:spcPts val="0"/>
              </a:spcAft>
              <a:buSzPts val="3000"/>
              <a:buNone/>
              <a:defRPr sz="4000"/>
            </a:lvl8pPr>
            <a:lvl9pPr lvl="8" algn="l" rtl="0">
              <a:spcBef>
                <a:spcPts val="0"/>
              </a:spcBef>
              <a:spcAft>
                <a:spcPts val="0"/>
              </a:spcAft>
              <a:buSzPts val="3000"/>
              <a:buNone/>
              <a:defRPr sz="4000"/>
            </a:lvl9pPr>
          </a:lstStyle>
          <a:p>
            <a:r>
              <a:t>xx%</a:t>
            </a:r>
          </a:p>
        </p:txBody>
      </p:sp>
      <p:sp>
        <p:nvSpPr>
          <p:cNvPr id="581" name="Google Shape;581;p13"/>
          <p:cNvSpPr txBox="1">
            <a:spLocks noGrp="1"/>
          </p:cNvSpPr>
          <p:nvPr>
            <p:ph type="subTitle" idx="7"/>
          </p:nvPr>
        </p:nvSpPr>
        <p:spPr>
          <a:xfrm>
            <a:off x="1939599" y="4270067"/>
            <a:ext cx="38552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582" name="Google Shape;582;p13"/>
          <p:cNvSpPr txBox="1">
            <a:spLocks noGrp="1"/>
          </p:cNvSpPr>
          <p:nvPr>
            <p:ph type="subTitle" idx="8"/>
          </p:nvPr>
        </p:nvSpPr>
        <p:spPr>
          <a:xfrm>
            <a:off x="950967" y="4876000"/>
            <a:ext cx="4844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83" name="Google Shape;583;p13"/>
          <p:cNvSpPr txBox="1">
            <a:spLocks noGrp="1"/>
          </p:cNvSpPr>
          <p:nvPr>
            <p:ph type="title" idx="9" hasCustomPrompt="1"/>
          </p:nvPr>
        </p:nvSpPr>
        <p:spPr>
          <a:xfrm>
            <a:off x="960000" y="4270060"/>
            <a:ext cx="9796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algn="l" rtl="0">
              <a:spcBef>
                <a:spcPts val="0"/>
              </a:spcBef>
              <a:spcAft>
                <a:spcPts val="0"/>
              </a:spcAft>
              <a:buSzPts val="3000"/>
              <a:buNone/>
              <a:defRPr sz="4000"/>
            </a:lvl2pPr>
            <a:lvl3pPr lvl="2" algn="l" rtl="0">
              <a:spcBef>
                <a:spcPts val="0"/>
              </a:spcBef>
              <a:spcAft>
                <a:spcPts val="0"/>
              </a:spcAft>
              <a:buSzPts val="3000"/>
              <a:buNone/>
              <a:defRPr sz="4000"/>
            </a:lvl3pPr>
            <a:lvl4pPr lvl="3" algn="l" rtl="0">
              <a:spcBef>
                <a:spcPts val="0"/>
              </a:spcBef>
              <a:spcAft>
                <a:spcPts val="0"/>
              </a:spcAft>
              <a:buSzPts val="3000"/>
              <a:buNone/>
              <a:defRPr sz="4000"/>
            </a:lvl4pPr>
            <a:lvl5pPr lvl="4" algn="l" rtl="0">
              <a:spcBef>
                <a:spcPts val="0"/>
              </a:spcBef>
              <a:spcAft>
                <a:spcPts val="0"/>
              </a:spcAft>
              <a:buSzPts val="3000"/>
              <a:buNone/>
              <a:defRPr sz="4000"/>
            </a:lvl5pPr>
            <a:lvl6pPr lvl="5" algn="l" rtl="0">
              <a:spcBef>
                <a:spcPts val="0"/>
              </a:spcBef>
              <a:spcAft>
                <a:spcPts val="0"/>
              </a:spcAft>
              <a:buSzPts val="3000"/>
              <a:buNone/>
              <a:defRPr sz="4000"/>
            </a:lvl6pPr>
            <a:lvl7pPr lvl="6" algn="l" rtl="0">
              <a:spcBef>
                <a:spcPts val="0"/>
              </a:spcBef>
              <a:spcAft>
                <a:spcPts val="0"/>
              </a:spcAft>
              <a:buSzPts val="3000"/>
              <a:buNone/>
              <a:defRPr sz="4000"/>
            </a:lvl7pPr>
            <a:lvl8pPr lvl="7" algn="l" rtl="0">
              <a:spcBef>
                <a:spcPts val="0"/>
              </a:spcBef>
              <a:spcAft>
                <a:spcPts val="0"/>
              </a:spcAft>
              <a:buSzPts val="3000"/>
              <a:buNone/>
              <a:defRPr sz="4000"/>
            </a:lvl8pPr>
            <a:lvl9pPr lvl="8" algn="l" rtl="0">
              <a:spcBef>
                <a:spcPts val="0"/>
              </a:spcBef>
              <a:spcAft>
                <a:spcPts val="0"/>
              </a:spcAft>
              <a:buSzPts val="3000"/>
              <a:buNone/>
              <a:defRPr sz="4000"/>
            </a:lvl9pPr>
          </a:lstStyle>
          <a:p>
            <a:r>
              <a:t>xx%</a:t>
            </a:r>
          </a:p>
        </p:txBody>
      </p:sp>
      <p:sp>
        <p:nvSpPr>
          <p:cNvPr id="584" name="Google Shape;584;p13"/>
          <p:cNvSpPr txBox="1">
            <a:spLocks noGrp="1"/>
          </p:cNvSpPr>
          <p:nvPr>
            <p:ph type="subTitle" idx="13"/>
          </p:nvPr>
        </p:nvSpPr>
        <p:spPr>
          <a:xfrm>
            <a:off x="7376633" y="4270067"/>
            <a:ext cx="38552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585" name="Google Shape;585;p13"/>
          <p:cNvSpPr txBox="1">
            <a:spLocks noGrp="1"/>
          </p:cNvSpPr>
          <p:nvPr>
            <p:ph type="subTitle" idx="14"/>
          </p:nvPr>
        </p:nvSpPr>
        <p:spPr>
          <a:xfrm>
            <a:off x="6388000" y="4876000"/>
            <a:ext cx="4844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86" name="Google Shape;586;p13"/>
          <p:cNvSpPr txBox="1">
            <a:spLocks noGrp="1"/>
          </p:cNvSpPr>
          <p:nvPr>
            <p:ph type="title" idx="15" hasCustomPrompt="1"/>
          </p:nvPr>
        </p:nvSpPr>
        <p:spPr>
          <a:xfrm>
            <a:off x="6397033" y="4270060"/>
            <a:ext cx="9796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algn="l" rtl="0">
              <a:spcBef>
                <a:spcPts val="0"/>
              </a:spcBef>
              <a:spcAft>
                <a:spcPts val="0"/>
              </a:spcAft>
              <a:buSzPts val="3000"/>
              <a:buNone/>
              <a:defRPr sz="4000"/>
            </a:lvl2pPr>
            <a:lvl3pPr lvl="2" algn="l" rtl="0">
              <a:spcBef>
                <a:spcPts val="0"/>
              </a:spcBef>
              <a:spcAft>
                <a:spcPts val="0"/>
              </a:spcAft>
              <a:buSzPts val="3000"/>
              <a:buNone/>
              <a:defRPr sz="4000"/>
            </a:lvl3pPr>
            <a:lvl4pPr lvl="3" algn="l" rtl="0">
              <a:spcBef>
                <a:spcPts val="0"/>
              </a:spcBef>
              <a:spcAft>
                <a:spcPts val="0"/>
              </a:spcAft>
              <a:buSzPts val="3000"/>
              <a:buNone/>
              <a:defRPr sz="4000"/>
            </a:lvl4pPr>
            <a:lvl5pPr lvl="4" algn="l" rtl="0">
              <a:spcBef>
                <a:spcPts val="0"/>
              </a:spcBef>
              <a:spcAft>
                <a:spcPts val="0"/>
              </a:spcAft>
              <a:buSzPts val="3000"/>
              <a:buNone/>
              <a:defRPr sz="4000"/>
            </a:lvl5pPr>
            <a:lvl6pPr lvl="5" algn="l" rtl="0">
              <a:spcBef>
                <a:spcPts val="0"/>
              </a:spcBef>
              <a:spcAft>
                <a:spcPts val="0"/>
              </a:spcAft>
              <a:buSzPts val="3000"/>
              <a:buNone/>
              <a:defRPr sz="4000"/>
            </a:lvl6pPr>
            <a:lvl7pPr lvl="6" algn="l" rtl="0">
              <a:spcBef>
                <a:spcPts val="0"/>
              </a:spcBef>
              <a:spcAft>
                <a:spcPts val="0"/>
              </a:spcAft>
              <a:buSzPts val="3000"/>
              <a:buNone/>
              <a:defRPr sz="4000"/>
            </a:lvl7pPr>
            <a:lvl8pPr lvl="7" algn="l" rtl="0">
              <a:spcBef>
                <a:spcPts val="0"/>
              </a:spcBef>
              <a:spcAft>
                <a:spcPts val="0"/>
              </a:spcAft>
              <a:buSzPts val="3000"/>
              <a:buNone/>
              <a:defRPr sz="4000"/>
            </a:lvl8pPr>
            <a:lvl9pPr lvl="8" algn="l" rtl="0">
              <a:spcBef>
                <a:spcPts val="0"/>
              </a:spcBef>
              <a:spcAft>
                <a:spcPts val="0"/>
              </a:spcAft>
              <a:buSzPts val="3000"/>
              <a:buNone/>
              <a:defRPr sz="4000"/>
            </a:lvl9pPr>
          </a:lstStyle>
          <a:p>
            <a:r>
              <a:t>xx%</a:t>
            </a:r>
          </a:p>
        </p:txBody>
      </p:sp>
      <p:grpSp>
        <p:nvGrpSpPr>
          <p:cNvPr id="587" name="Google Shape;587;p13"/>
          <p:cNvGrpSpPr/>
          <p:nvPr/>
        </p:nvGrpSpPr>
        <p:grpSpPr>
          <a:xfrm>
            <a:off x="-9" y="156556"/>
            <a:ext cx="11921845" cy="6541145"/>
            <a:chOff x="-7" y="117416"/>
            <a:chExt cx="8941384" cy="4905859"/>
          </a:xfrm>
        </p:grpSpPr>
        <p:grpSp>
          <p:nvGrpSpPr>
            <p:cNvPr id="588" name="Google Shape;588;p13"/>
            <p:cNvGrpSpPr/>
            <p:nvPr/>
          </p:nvGrpSpPr>
          <p:grpSpPr>
            <a:xfrm>
              <a:off x="-7" y="4797050"/>
              <a:ext cx="1266969" cy="226225"/>
              <a:chOff x="-7" y="167200"/>
              <a:chExt cx="1266969" cy="226225"/>
            </a:xfrm>
          </p:grpSpPr>
          <p:sp>
            <p:nvSpPr>
              <p:cNvPr id="589" name="Google Shape;589;p13"/>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3"/>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1" name="Google Shape;591;p13"/>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3"/>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99270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3"/>
        <p:cNvGrpSpPr/>
        <p:nvPr/>
      </p:nvGrpSpPr>
      <p:grpSpPr>
        <a:xfrm>
          <a:off x="0" y="0"/>
          <a:ext cx="0" cy="0"/>
          <a:chOff x="0" y="0"/>
          <a:chExt cx="0" cy="0"/>
        </a:xfrm>
      </p:grpSpPr>
      <p:grpSp>
        <p:nvGrpSpPr>
          <p:cNvPr id="594" name="Google Shape;594;p14"/>
          <p:cNvGrpSpPr/>
          <p:nvPr/>
        </p:nvGrpSpPr>
        <p:grpSpPr>
          <a:xfrm flipH="1">
            <a:off x="0" y="-215799"/>
            <a:ext cx="12192000" cy="7289597"/>
            <a:chOff x="0" y="-171451"/>
            <a:chExt cx="9144000" cy="5467198"/>
          </a:xfrm>
        </p:grpSpPr>
        <p:grpSp>
          <p:nvGrpSpPr>
            <p:cNvPr id="595" name="Google Shape;595;p14"/>
            <p:cNvGrpSpPr/>
            <p:nvPr/>
          </p:nvGrpSpPr>
          <p:grpSpPr>
            <a:xfrm>
              <a:off x="0" y="135850"/>
              <a:ext cx="9144000" cy="4654700"/>
              <a:chOff x="12075" y="212050"/>
              <a:chExt cx="9144000" cy="4654700"/>
            </a:xfrm>
          </p:grpSpPr>
          <p:grpSp>
            <p:nvGrpSpPr>
              <p:cNvPr id="596" name="Google Shape;596;p14"/>
              <p:cNvGrpSpPr/>
              <p:nvPr/>
            </p:nvGrpSpPr>
            <p:grpSpPr>
              <a:xfrm>
                <a:off x="12075" y="212050"/>
                <a:ext cx="9144000" cy="1396425"/>
                <a:chOff x="12075" y="212050"/>
                <a:chExt cx="9144000" cy="1396425"/>
              </a:xfrm>
            </p:grpSpPr>
            <p:cxnSp>
              <p:nvCxnSpPr>
                <p:cNvPr id="597" name="Google Shape;597;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98" name="Google Shape;598;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99" name="Google Shape;599;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0" name="Google Shape;600;p1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01" name="Google Shape;601;p14"/>
              <p:cNvGrpSpPr/>
              <p:nvPr/>
            </p:nvGrpSpPr>
            <p:grpSpPr>
              <a:xfrm>
                <a:off x="12075" y="2073925"/>
                <a:ext cx="9144000" cy="1396425"/>
                <a:chOff x="12075" y="212050"/>
                <a:chExt cx="9144000" cy="1396425"/>
              </a:xfrm>
            </p:grpSpPr>
            <p:cxnSp>
              <p:nvCxnSpPr>
                <p:cNvPr id="602" name="Google Shape;602;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3" name="Google Shape;603;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4" name="Google Shape;604;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5" name="Google Shape;605;p1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06" name="Google Shape;606;p14"/>
              <p:cNvGrpSpPr/>
              <p:nvPr/>
            </p:nvGrpSpPr>
            <p:grpSpPr>
              <a:xfrm>
                <a:off x="12075" y="3935800"/>
                <a:ext cx="9144000" cy="930950"/>
                <a:chOff x="12075" y="212050"/>
                <a:chExt cx="9144000" cy="930950"/>
              </a:xfrm>
            </p:grpSpPr>
            <p:cxnSp>
              <p:nvCxnSpPr>
                <p:cNvPr id="607" name="Google Shape;607;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8" name="Google Shape;608;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9" name="Google Shape;609;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10" name="Google Shape;610;p14"/>
            <p:cNvGrpSpPr/>
            <p:nvPr/>
          </p:nvGrpSpPr>
          <p:grpSpPr>
            <a:xfrm>
              <a:off x="213575" y="-171451"/>
              <a:ext cx="8855100" cy="5467198"/>
              <a:chOff x="213575" y="-171451"/>
              <a:chExt cx="8855100" cy="5467198"/>
            </a:xfrm>
          </p:grpSpPr>
          <p:grpSp>
            <p:nvGrpSpPr>
              <p:cNvPr id="611" name="Google Shape;611;p14"/>
              <p:cNvGrpSpPr/>
              <p:nvPr/>
            </p:nvGrpSpPr>
            <p:grpSpPr>
              <a:xfrm rot="5400000">
                <a:off x="-192674" y="234798"/>
                <a:ext cx="5467198" cy="4654700"/>
                <a:chOff x="12075" y="444775"/>
                <a:chExt cx="9144000" cy="4654700"/>
              </a:xfrm>
            </p:grpSpPr>
            <p:grpSp>
              <p:nvGrpSpPr>
                <p:cNvPr id="612" name="Google Shape;612;p14"/>
                <p:cNvGrpSpPr/>
                <p:nvPr/>
              </p:nvGrpSpPr>
              <p:grpSpPr>
                <a:xfrm>
                  <a:off x="12075" y="444775"/>
                  <a:ext cx="9144000" cy="1396425"/>
                  <a:chOff x="12075" y="444775"/>
                  <a:chExt cx="9144000" cy="1396425"/>
                </a:xfrm>
              </p:grpSpPr>
              <p:cxnSp>
                <p:nvCxnSpPr>
                  <p:cNvPr id="613" name="Google Shape;613;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4" name="Google Shape;614;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5" name="Google Shape;615;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6" name="Google Shape;616;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17" name="Google Shape;617;p14"/>
                <p:cNvGrpSpPr/>
                <p:nvPr/>
              </p:nvGrpSpPr>
              <p:grpSpPr>
                <a:xfrm>
                  <a:off x="12075" y="2306650"/>
                  <a:ext cx="9144000" cy="1396425"/>
                  <a:chOff x="12075" y="444775"/>
                  <a:chExt cx="9144000" cy="1396425"/>
                </a:xfrm>
              </p:grpSpPr>
              <p:cxnSp>
                <p:nvCxnSpPr>
                  <p:cNvPr id="618" name="Google Shape;618;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9" name="Google Shape;619;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0" name="Google Shape;620;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1" name="Google Shape;621;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22" name="Google Shape;622;p14"/>
                <p:cNvGrpSpPr/>
                <p:nvPr/>
              </p:nvGrpSpPr>
              <p:grpSpPr>
                <a:xfrm>
                  <a:off x="12075" y="4168525"/>
                  <a:ext cx="9144000" cy="930950"/>
                  <a:chOff x="12075" y="444775"/>
                  <a:chExt cx="9144000" cy="930950"/>
                </a:xfrm>
              </p:grpSpPr>
              <p:cxnSp>
                <p:nvCxnSpPr>
                  <p:cNvPr id="623" name="Google Shape;623;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4" name="Google Shape;624;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5" name="Google Shape;625;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26" name="Google Shape;626;p14"/>
              <p:cNvGrpSpPr/>
              <p:nvPr/>
            </p:nvGrpSpPr>
            <p:grpSpPr>
              <a:xfrm rot="5400000">
                <a:off x="4473201" y="700273"/>
                <a:ext cx="5467198" cy="3723750"/>
                <a:chOff x="12075" y="1375725"/>
                <a:chExt cx="9144000" cy="3723750"/>
              </a:xfrm>
            </p:grpSpPr>
            <p:grpSp>
              <p:nvGrpSpPr>
                <p:cNvPr id="627" name="Google Shape;627;p14"/>
                <p:cNvGrpSpPr/>
                <p:nvPr/>
              </p:nvGrpSpPr>
              <p:grpSpPr>
                <a:xfrm>
                  <a:off x="12075" y="1375725"/>
                  <a:ext cx="9144000" cy="465475"/>
                  <a:chOff x="12075" y="1375725"/>
                  <a:chExt cx="9144000" cy="465475"/>
                </a:xfrm>
              </p:grpSpPr>
              <p:cxnSp>
                <p:nvCxnSpPr>
                  <p:cNvPr id="628" name="Google Shape;628;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9" name="Google Shape;629;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30" name="Google Shape;630;p14"/>
                <p:cNvGrpSpPr/>
                <p:nvPr/>
              </p:nvGrpSpPr>
              <p:grpSpPr>
                <a:xfrm>
                  <a:off x="12075" y="2306650"/>
                  <a:ext cx="9144000" cy="1396425"/>
                  <a:chOff x="12075" y="444775"/>
                  <a:chExt cx="9144000" cy="1396425"/>
                </a:xfrm>
              </p:grpSpPr>
              <p:cxnSp>
                <p:nvCxnSpPr>
                  <p:cNvPr id="631" name="Google Shape;631;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2" name="Google Shape;632;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3" name="Google Shape;633;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4" name="Google Shape;634;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35" name="Google Shape;635;p14"/>
                <p:cNvGrpSpPr/>
                <p:nvPr/>
              </p:nvGrpSpPr>
              <p:grpSpPr>
                <a:xfrm>
                  <a:off x="12075" y="4168525"/>
                  <a:ext cx="9144000" cy="930950"/>
                  <a:chOff x="12075" y="444775"/>
                  <a:chExt cx="9144000" cy="930950"/>
                </a:xfrm>
              </p:grpSpPr>
              <p:cxnSp>
                <p:nvCxnSpPr>
                  <p:cNvPr id="636" name="Google Shape;636;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7" name="Google Shape;637;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8" name="Google Shape;638;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639" name="Google Shape;639;p14"/>
          <p:cNvSpPr txBox="1">
            <a:spLocks noGrp="1"/>
          </p:cNvSpPr>
          <p:nvPr>
            <p:ph type="title"/>
          </p:nvPr>
        </p:nvSpPr>
        <p:spPr>
          <a:xfrm>
            <a:off x="1635233" y="4133733"/>
            <a:ext cx="8921600" cy="882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000"/>
              <a:buNone/>
              <a:defRPr/>
            </a:lvl1pPr>
            <a:lvl2pPr lvl="1" algn="ctr" rtl="0">
              <a:spcBef>
                <a:spcPts val="0"/>
              </a:spcBef>
              <a:spcAft>
                <a:spcPts val="0"/>
              </a:spcAft>
              <a:buClr>
                <a:schemeClr val="dk2"/>
              </a:buClr>
              <a:buSzPts val="3000"/>
              <a:buNone/>
              <a:defRPr sz="4000">
                <a:solidFill>
                  <a:schemeClr val="dk2"/>
                </a:solidFill>
              </a:defRPr>
            </a:lvl2pPr>
            <a:lvl3pPr lvl="2" algn="ctr" rtl="0">
              <a:spcBef>
                <a:spcPts val="0"/>
              </a:spcBef>
              <a:spcAft>
                <a:spcPts val="0"/>
              </a:spcAft>
              <a:buClr>
                <a:schemeClr val="dk2"/>
              </a:buClr>
              <a:buSzPts val="3000"/>
              <a:buNone/>
              <a:defRPr sz="4000">
                <a:solidFill>
                  <a:schemeClr val="dk2"/>
                </a:solidFill>
              </a:defRPr>
            </a:lvl3pPr>
            <a:lvl4pPr lvl="3" algn="ctr" rtl="0">
              <a:spcBef>
                <a:spcPts val="0"/>
              </a:spcBef>
              <a:spcAft>
                <a:spcPts val="0"/>
              </a:spcAft>
              <a:buClr>
                <a:schemeClr val="dk2"/>
              </a:buClr>
              <a:buSzPts val="3000"/>
              <a:buNone/>
              <a:defRPr sz="4000">
                <a:solidFill>
                  <a:schemeClr val="dk2"/>
                </a:solidFill>
              </a:defRPr>
            </a:lvl4pPr>
            <a:lvl5pPr lvl="4" algn="ctr" rtl="0">
              <a:spcBef>
                <a:spcPts val="0"/>
              </a:spcBef>
              <a:spcAft>
                <a:spcPts val="0"/>
              </a:spcAft>
              <a:buClr>
                <a:schemeClr val="dk2"/>
              </a:buClr>
              <a:buSzPts val="3000"/>
              <a:buNone/>
              <a:defRPr sz="4000">
                <a:solidFill>
                  <a:schemeClr val="dk2"/>
                </a:solidFill>
              </a:defRPr>
            </a:lvl5pPr>
            <a:lvl6pPr lvl="5" algn="ctr" rtl="0">
              <a:spcBef>
                <a:spcPts val="0"/>
              </a:spcBef>
              <a:spcAft>
                <a:spcPts val="0"/>
              </a:spcAft>
              <a:buClr>
                <a:schemeClr val="dk2"/>
              </a:buClr>
              <a:buSzPts val="3000"/>
              <a:buNone/>
              <a:defRPr sz="4000">
                <a:solidFill>
                  <a:schemeClr val="dk2"/>
                </a:solidFill>
              </a:defRPr>
            </a:lvl6pPr>
            <a:lvl7pPr lvl="6" algn="ctr" rtl="0">
              <a:spcBef>
                <a:spcPts val="0"/>
              </a:spcBef>
              <a:spcAft>
                <a:spcPts val="0"/>
              </a:spcAft>
              <a:buClr>
                <a:schemeClr val="dk2"/>
              </a:buClr>
              <a:buSzPts val="3000"/>
              <a:buNone/>
              <a:defRPr sz="4000">
                <a:solidFill>
                  <a:schemeClr val="dk2"/>
                </a:solidFill>
              </a:defRPr>
            </a:lvl7pPr>
            <a:lvl8pPr lvl="7" algn="ctr" rtl="0">
              <a:spcBef>
                <a:spcPts val="0"/>
              </a:spcBef>
              <a:spcAft>
                <a:spcPts val="0"/>
              </a:spcAft>
              <a:buClr>
                <a:schemeClr val="dk2"/>
              </a:buClr>
              <a:buSzPts val="3000"/>
              <a:buNone/>
              <a:defRPr sz="4000">
                <a:solidFill>
                  <a:schemeClr val="dk2"/>
                </a:solidFill>
              </a:defRPr>
            </a:lvl8pPr>
            <a:lvl9pPr lvl="8" algn="ctr" rtl="0">
              <a:spcBef>
                <a:spcPts val="0"/>
              </a:spcBef>
              <a:spcAft>
                <a:spcPts val="0"/>
              </a:spcAft>
              <a:buClr>
                <a:schemeClr val="dk2"/>
              </a:buClr>
              <a:buSzPts val="3000"/>
              <a:buNone/>
              <a:defRPr sz="4000">
                <a:solidFill>
                  <a:schemeClr val="dk2"/>
                </a:solidFill>
              </a:defRPr>
            </a:lvl9pPr>
          </a:lstStyle>
          <a:p>
            <a:r>
              <a:rPr lang="en-US"/>
              <a:t>Click to edit Master title style</a:t>
            </a:r>
            <a:endParaRPr/>
          </a:p>
        </p:txBody>
      </p:sp>
      <p:sp>
        <p:nvSpPr>
          <p:cNvPr id="640" name="Google Shape;640;p14"/>
          <p:cNvSpPr txBox="1">
            <a:spLocks noGrp="1"/>
          </p:cNvSpPr>
          <p:nvPr>
            <p:ph type="subTitle" idx="1"/>
          </p:nvPr>
        </p:nvSpPr>
        <p:spPr>
          <a:xfrm>
            <a:off x="1635200" y="1501900"/>
            <a:ext cx="8921600" cy="24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40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grpSp>
        <p:nvGrpSpPr>
          <p:cNvPr id="641" name="Google Shape;641;p14"/>
          <p:cNvGrpSpPr/>
          <p:nvPr/>
        </p:nvGrpSpPr>
        <p:grpSpPr>
          <a:xfrm>
            <a:off x="-9" y="156556"/>
            <a:ext cx="11921845" cy="6541145"/>
            <a:chOff x="-7" y="117416"/>
            <a:chExt cx="8941384" cy="4905859"/>
          </a:xfrm>
        </p:grpSpPr>
        <p:grpSp>
          <p:nvGrpSpPr>
            <p:cNvPr id="642" name="Google Shape;642;p14"/>
            <p:cNvGrpSpPr/>
            <p:nvPr/>
          </p:nvGrpSpPr>
          <p:grpSpPr>
            <a:xfrm>
              <a:off x="-7" y="4797050"/>
              <a:ext cx="1266969" cy="226225"/>
              <a:chOff x="-7" y="167200"/>
              <a:chExt cx="1266969" cy="226225"/>
            </a:xfrm>
          </p:grpSpPr>
          <p:sp>
            <p:nvSpPr>
              <p:cNvPr id="643" name="Google Shape;643;p14"/>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4"/>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5" name="Google Shape;645;p14"/>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4"/>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075495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47"/>
        <p:cNvGrpSpPr/>
        <p:nvPr/>
      </p:nvGrpSpPr>
      <p:grpSpPr>
        <a:xfrm>
          <a:off x="0" y="0"/>
          <a:ext cx="0" cy="0"/>
          <a:chOff x="0" y="0"/>
          <a:chExt cx="0" cy="0"/>
        </a:xfrm>
      </p:grpSpPr>
      <p:grpSp>
        <p:nvGrpSpPr>
          <p:cNvPr id="648" name="Google Shape;648;p15"/>
          <p:cNvGrpSpPr/>
          <p:nvPr/>
        </p:nvGrpSpPr>
        <p:grpSpPr>
          <a:xfrm flipH="1">
            <a:off x="0" y="-215799"/>
            <a:ext cx="12192000" cy="7289597"/>
            <a:chOff x="0" y="-171451"/>
            <a:chExt cx="9144000" cy="5467198"/>
          </a:xfrm>
        </p:grpSpPr>
        <p:grpSp>
          <p:nvGrpSpPr>
            <p:cNvPr id="649" name="Google Shape;649;p15"/>
            <p:cNvGrpSpPr/>
            <p:nvPr/>
          </p:nvGrpSpPr>
          <p:grpSpPr>
            <a:xfrm>
              <a:off x="0" y="135850"/>
              <a:ext cx="9144000" cy="4654700"/>
              <a:chOff x="12075" y="212050"/>
              <a:chExt cx="9144000" cy="4654700"/>
            </a:xfrm>
          </p:grpSpPr>
          <p:grpSp>
            <p:nvGrpSpPr>
              <p:cNvPr id="650" name="Google Shape;650;p15"/>
              <p:cNvGrpSpPr/>
              <p:nvPr/>
            </p:nvGrpSpPr>
            <p:grpSpPr>
              <a:xfrm>
                <a:off x="12075" y="212050"/>
                <a:ext cx="9144000" cy="1396425"/>
                <a:chOff x="12075" y="212050"/>
                <a:chExt cx="9144000" cy="1396425"/>
              </a:xfrm>
            </p:grpSpPr>
            <p:cxnSp>
              <p:nvCxnSpPr>
                <p:cNvPr id="651" name="Google Shape;651;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2" name="Google Shape;652;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3" name="Google Shape;653;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4" name="Google Shape;654;p1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55" name="Google Shape;655;p15"/>
              <p:cNvGrpSpPr/>
              <p:nvPr/>
            </p:nvGrpSpPr>
            <p:grpSpPr>
              <a:xfrm>
                <a:off x="12075" y="2073925"/>
                <a:ext cx="9144000" cy="1396425"/>
                <a:chOff x="12075" y="212050"/>
                <a:chExt cx="9144000" cy="1396425"/>
              </a:xfrm>
            </p:grpSpPr>
            <p:cxnSp>
              <p:nvCxnSpPr>
                <p:cNvPr id="656" name="Google Shape;656;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7" name="Google Shape;657;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8" name="Google Shape;658;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9" name="Google Shape;659;p1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60" name="Google Shape;660;p15"/>
              <p:cNvGrpSpPr/>
              <p:nvPr/>
            </p:nvGrpSpPr>
            <p:grpSpPr>
              <a:xfrm>
                <a:off x="12075" y="3935800"/>
                <a:ext cx="9144000" cy="930950"/>
                <a:chOff x="12075" y="212050"/>
                <a:chExt cx="9144000" cy="930950"/>
              </a:xfrm>
            </p:grpSpPr>
            <p:cxnSp>
              <p:nvCxnSpPr>
                <p:cNvPr id="661" name="Google Shape;661;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2" name="Google Shape;662;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3" name="Google Shape;663;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64" name="Google Shape;664;p15"/>
            <p:cNvGrpSpPr/>
            <p:nvPr/>
          </p:nvGrpSpPr>
          <p:grpSpPr>
            <a:xfrm>
              <a:off x="213575" y="-171451"/>
              <a:ext cx="8855100" cy="5467198"/>
              <a:chOff x="213575" y="-171451"/>
              <a:chExt cx="8855100" cy="5467198"/>
            </a:xfrm>
          </p:grpSpPr>
          <p:grpSp>
            <p:nvGrpSpPr>
              <p:cNvPr id="665" name="Google Shape;665;p15"/>
              <p:cNvGrpSpPr/>
              <p:nvPr/>
            </p:nvGrpSpPr>
            <p:grpSpPr>
              <a:xfrm rot="5400000">
                <a:off x="-192674" y="234798"/>
                <a:ext cx="5467198" cy="4654700"/>
                <a:chOff x="12075" y="444775"/>
                <a:chExt cx="9144000" cy="4654700"/>
              </a:xfrm>
            </p:grpSpPr>
            <p:grpSp>
              <p:nvGrpSpPr>
                <p:cNvPr id="666" name="Google Shape;666;p15"/>
                <p:cNvGrpSpPr/>
                <p:nvPr/>
              </p:nvGrpSpPr>
              <p:grpSpPr>
                <a:xfrm>
                  <a:off x="12075" y="444775"/>
                  <a:ext cx="9144000" cy="1396425"/>
                  <a:chOff x="12075" y="444775"/>
                  <a:chExt cx="9144000" cy="1396425"/>
                </a:xfrm>
              </p:grpSpPr>
              <p:cxnSp>
                <p:nvCxnSpPr>
                  <p:cNvPr id="667" name="Google Shape;667;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8" name="Google Shape;668;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9" name="Google Shape;669;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0" name="Google Shape;670;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71" name="Google Shape;671;p15"/>
                <p:cNvGrpSpPr/>
                <p:nvPr/>
              </p:nvGrpSpPr>
              <p:grpSpPr>
                <a:xfrm>
                  <a:off x="12075" y="2306650"/>
                  <a:ext cx="9144000" cy="1396425"/>
                  <a:chOff x="12075" y="444775"/>
                  <a:chExt cx="9144000" cy="1396425"/>
                </a:xfrm>
              </p:grpSpPr>
              <p:cxnSp>
                <p:nvCxnSpPr>
                  <p:cNvPr id="672" name="Google Shape;672;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3" name="Google Shape;673;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4" name="Google Shape;674;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5" name="Google Shape;675;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76" name="Google Shape;676;p15"/>
                <p:cNvGrpSpPr/>
                <p:nvPr/>
              </p:nvGrpSpPr>
              <p:grpSpPr>
                <a:xfrm>
                  <a:off x="12075" y="4168525"/>
                  <a:ext cx="9144000" cy="930950"/>
                  <a:chOff x="12075" y="444775"/>
                  <a:chExt cx="9144000" cy="930950"/>
                </a:xfrm>
              </p:grpSpPr>
              <p:cxnSp>
                <p:nvCxnSpPr>
                  <p:cNvPr id="677" name="Google Shape;677;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8" name="Google Shape;678;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9" name="Google Shape;679;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80" name="Google Shape;680;p15"/>
              <p:cNvGrpSpPr/>
              <p:nvPr/>
            </p:nvGrpSpPr>
            <p:grpSpPr>
              <a:xfrm rot="5400000">
                <a:off x="4473201" y="700273"/>
                <a:ext cx="5467198" cy="3723750"/>
                <a:chOff x="12075" y="1375725"/>
                <a:chExt cx="9144000" cy="3723750"/>
              </a:xfrm>
            </p:grpSpPr>
            <p:grpSp>
              <p:nvGrpSpPr>
                <p:cNvPr id="681" name="Google Shape;681;p15"/>
                <p:cNvGrpSpPr/>
                <p:nvPr/>
              </p:nvGrpSpPr>
              <p:grpSpPr>
                <a:xfrm>
                  <a:off x="12075" y="1375725"/>
                  <a:ext cx="9144000" cy="465475"/>
                  <a:chOff x="12075" y="1375725"/>
                  <a:chExt cx="9144000" cy="465475"/>
                </a:xfrm>
              </p:grpSpPr>
              <p:cxnSp>
                <p:nvCxnSpPr>
                  <p:cNvPr id="682" name="Google Shape;682;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3" name="Google Shape;683;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84" name="Google Shape;684;p15"/>
                <p:cNvGrpSpPr/>
                <p:nvPr/>
              </p:nvGrpSpPr>
              <p:grpSpPr>
                <a:xfrm>
                  <a:off x="12075" y="2306650"/>
                  <a:ext cx="9144000" cy="1396425"/>
                  <a:chOff x="12075" y="444775"/>
                  <a:chExt cx="9144000" cy="1396425"/>
                </a:xfrm>
              </p:grpSpPr>
              <p:cxnSp>
                <p:nvCxnSpPr>
                  <p:cNvPr id="685" name="Google Shape;685;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6" name="Google Shape;686;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7" name="Google Shape;687;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8" name="Google Shape;688;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89" name="Google Shape;689;p15"/>
                <p:cNvGrpSpPr/>
                <p:nvPr/>
              </p:nvGrpSpPr>
              <p:grpSpPr>
                <a:xfrm>
                  <a:off x="12075" y="4168525"/>
                  <a:ext cx="9144000" cy="930950"/>
                  <a:chOff x="12075" y="444775"/>
                  <a:chExt cx="9144000" cy="930950"/>
                </a:xfrm>
              </p:grpSpPr>
              <p:cxnSp>
                <p:nvCxnSpPr>
                  <p:cNvPr id="690" name="Google Shape;690;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1" name="Google Shape;691;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2" name="Google Shape;692;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693" name="Google Shape;693;p15"/>
          <p:cNvSpPr txBox="1">
            <a:spLocks noGrp="1"/>
          </p:cNvSpPr>
          <p:nvPr>
            <p:ph type="title"/>
          </p:nvPr>
        </p:nvSpPr>
        <p:spPr>
          <a:xfrm>
            <a:off x="960000" y="1456017"/>
            <a:ext cx="4692800" cy="245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r>
              <a:rPr lang="en-US"/>
              <a:t>Click to edit Master title style</a:t>
            </a:r>
            <a:endParaRPr/>
          </a:p>
        </p:txBody>
      </p:sp>
      <p:sp>
        <p:nvSpPr>
          <p:cNvPr id="694" name="Google Shape;694;p15"/>
          <p:cNvSpPr txBox="1">
            <a:spLocks noGrp="1"/>
          </p:cNvSpPr>
          <p:nvPr>
            <p:ph type="subTitle" idx="1"/>
          </p:nvPr>
        </p:nvSpPr>
        <p:spPr>
          <a:xfrm>
            <a:off x="960000" y="3913584"/>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695" name="Google Shape;695;p15"/>
          <p:cNvSpPr>
            <a:spLocks noGrp="1"/>
          </p:cNvSpPr>
          <p:nvPr>
            <p:ph type="pic" idx="2"/>
          </p:nvPr>
        </p:nvSpPr>
        <p:spPr>
          <a:xfrm>
            <a:off x="7361033" y="711817"/>
            <a:ext cx="3880000" cy="5434400"/>
          </a:xfrm>
          <a:prstGeom prst="roundRect">
            <a:avLst>
              <a:gd name="adj" fmla="val 6529"/>
            </a:avLst>
          </a:prstGeom>
          <a:noFill/>
          <a:ln w="9525" cap="flat" cmpd="sng">
            <a:solidFill>
              <a:schemeClr val="dk2"/>
            </a:solidFill>
            <a:prstDash val="solid"/>
            <a:round/>
            <a:headEnd type="none" w="sm" len="sm"/>
            <a:tailEnd type="none" w="sm" len="sm"/>
          </a:ln>
        </p:spPr>
      </p:sp>
      <p:grpSp>
        <p:nvGrpSpPr>
          <p:cNvPr id="696" name="Google Shape;696;p15"/>
          <p:cNvGrpSpPr/>
          <p:nvPr/>
        </p:nvGrpSpPr>
        <p:grpSpPr>
          <a:xfrm>
            <a:off x="-9" y="222933"/>
            <a:ext cx="11936783" cy="6489563"/>
            <a:chOff x="-7" y="167200"/>
            <a:chExt cx="8952587" cy="4867172"/>
          </a:xfrm>
        </p:grpSpPr>
        <p:grpSp>
          <p:nvGrpSpPr>
            <p:cNvPr id="697" name="Google Shape;697;p15"/>
            <p:cNvGrpSpPr/>
            <p:nvPr/>
          </p:nvGrpSpPr>
          <p:grpSpPr>
            <a:xfrm>
              <a:off x="-7" y="167200"/>
              <a:ext cx="1266969" cy="226225"/>
              <a:chOff x="-7" y="167200"/>
              <a:chExt cx="1266969" cy="226225"/>
            </a:xfrm>
          </p:grpSpPr>
          <p:sp>
            <p:nvSpPr>
              <p:cNvPr id="698" name="Google Shape;698;p15"/>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5"/>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0" name="Google Shape;700;p15"/>
            <p:cNvGrpSpPr/>
            <p:nvPr/>
          </p:nvGrpSpPr>
          <p:grpSpPr>
            <a:xfrm>
              <a:off x="4890282" y="4643609"/>
              <a:ext cx="4062298" cy="390763"/>
              <a:chOff x="4890282" y="4643609"/>
              <a:chExt cx="4062298" cy="390763"/>
            </a:xfrm>
          </p:grpSpPr>
          <p:sp>
            <p:nvSpPr>
              <p:cNvPr id="701" name="Google Shape;701;p15"/>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5"/>
              <p:cNvSpPr/>
              <p:nvPr/>
            </p:nvSpPr>
            <p:spPr>
              <a:xfrm>
                <a:off x="4890282" y="4751143"/>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935758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03"/>
        <p:cNvGrpSpPr/>
        <p:nvPr/>
      </p:nvGrpSpPr>
      <p:grpSpPr>
        <a:xfrm>
          <a:off x="0" y="0"/>
          <a:ext cx="0" cy="0"/>
          <a:chOff x="0" y="0"/>
          <a:chExt cx="0" cy="0"/>
        </a:xfrm>
      </p:grpSpPr>
      <p:grpSp>
        <p:nvGrpSpPr>
          <p:cNvPr id="704" name="Google Shape;704;p16"/>
          <p:cNvGrpSpPr/>
          <p:nvPr/>
        </p:nvGrpSpPr>
        <p:grpSpPr>
          <a:xfrm flipH="1">
            <a:off x="0" y="-215799"/>
            <a:ext cx="12192000" cy="7289597"/>
            <a:chOff x="0" y="-171451"/>
            <a:chExt cx="9144000" cy="5467198"/>
          </a:xfrm>
        </p:grpSpPr>
        <p:grpSp>
          <p:nvGrpSpPr>
            <p:cNvPr id="705" name="Google Shape;705;p16"/>
            <p:cNvGrpSpPr/>
            <p:nvPr/>
          </p:nvGrpSpPr>
          <p:grpSpPr>
            <a:xfrm>
              <a:off x="0" y="135850"/>
              <a:ext cx="9144000" cy="4654700"/>
              <a:chOff x="12075" y="212050"/>
              <a:chExt cx="9144000" cy="4654700"/>
            </a:xfrm>
          </p:grpSpPr>
          <p:grpSp>
            <p:nvGrpSpPr>
              <p:cNvPr id="706" name="Google Shape;706;p16"/>
              <p:cNvGrpSpPr/>
              <p:nvPr/>
            </p:nvGrpSpPr>
            <p:grpSpPr>
              <a:xfrm>
                <a:off x="12075" y="212050"/>
                <a:ext cx="9144000" cy="1396425"/>
                <a:chOff x="12075" y="212050"/>
                <a:chExt cx="9144000" cy="1396425"/>
              </a:xfrm>
            </p:grpSpPr>
            <p:cxnSp>
              <p:nvCxnSpPr>
                <p:cNvPr id="707" name="Google Shape;707;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8" name="Google Shape;708;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9" name="Google Shape;709;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0" name="Google Shape;710;p1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1" name="Google Shape;711;p16"/>
              <p:cNvGrpSpPr/>
              <p:nvPr/>
            </p:nvGrpSpPr>
            <p:grpSpPr>
              <a:xfrm>
                <a:off x="12075" y="2073925"/>
                <a:ext cx="9144000" cy="1396425"/>
                <a:chOff x="12075" y="212050"/>
                <a:chExt cx="9144000" cy="1396425"/>
              </a:xfrm>
            </p:grpSpPr>
            <p:cxnSp>
              <p:nvCxnSpPr>
                <p:cNvPr id="712" name="Google Shape;712;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3" name="Google Shape;713;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4" name="Google Shape;714;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5" name="Google Shape;715;p1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6" name="Google Shape;716;p16"/>
              <p:cNvGrpSpPr/>
              <p:nvPr/>
            </p:nvGrpSpPr>
            <p:grpSpPr>
              <a:xfrm>
                <a:off x="12075" y="3935800"/>
                <a:ext cx="9144000" cy="930950"/>
                <a:chOff x="12075" y="212050"/>
                <a:chExt cx="9144000" cy="930950"/>
              </a:xfrm>
            </p:grpSpPr>
            <p:cxnSp>
              <p:nvCxnSpPr>
                <p:cNvPr id="717" name="Google Shape;717;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8" name="Google Shape;718;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9" name="Google Shape;719;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20" name="Google Shape;720;p16"/>
            <p:cNvGrpSpPr/>
            <p:nvPr/>
          </p:nvGrpSpPr>
          <p:grpSpPr>
            <a:xfrm>
              <a:off x="213575" y="-171451"/>
              <a:ext cx="8855100" cy="5467198"/>
              <a:chOff x="213575" y="-171451"/>
              <a:chExt cx="8855100" cy="5467198"/>
            </a:xfrm>
          </p:grpSpPr>
          <p:grpSp>
            <p:nvGrpSpPr>
              <p:cNvPr id="721" name="Google Shape;721;p16"/>
              <p:cNvGrpSpPr/>
              <p:nvPr/>
            </p:nvGrpSpPr>
            <p:grpSpPr>
              <a:xfrm rot="5400000">
                <a:off x="-192674" y="234798"/>
                <a:ext cx="5467198" cy="4654700"/>
                <a:chOff x="12075" y="444775"/>
                <a:chExt cx="9144000" cy="4654700"/>
              </a:xfrm>
            </p:grpSpPr>
            <p:grpSp>
              <p:nvGrpSpPr>
                <p:cNvPr id="722" name="Google Shape;722;p16"/>
                <p:cNvGrpSpPr/>
                <p:nvPr/>
              </p:nvGrpSpPr>
              <p:grpSpPr>
                <a:xfrm>
                  <a:off x="12075" y="444775"/>
                  <a:ext cx="9144000" cy="1396425"/>
                  <a:chOff x="12075" y="444775"/>
                  <a:chExt cx="9144000" cy="1396425"/>
                </a:xfrm>
              </p:grpSpPr>
              <p:cxnSp>
                <p:nvCxnSpPr>
                  <p:cNvPr id="723" name="Google Shape;723;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4" name="Google Shape;724;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5" name="Google Shape;725;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6" name="Google Shape;726;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27" name="Google Shape;727;p16"/>
                <p:cNvGrpSpPr/>
                <p:nvPr/>
              </p:nvGrpSpPr>
              <p:grpSpPr>
                <a:xfrm>
                  <a:off x="12075" y="2306650"/>
                  <a:ext cx="9144000" cy="1396425"/>
                  <a:chOff x="12075" y="444775"/>
                  <a:chExt cx="9144000" cy="1396425"/>
                </a:xfrm>
              </p:grpSpPr>
              <p:cxnSp>
                <p:nvCxnSpPr>
                  <p:cNvPr id="728" name="Google Shape;728;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9" name="Google Shape;729;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0" name="Google Shape;730;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1" name="Google Shape;731;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32" name="Google Shape;732;p16"/>
                <p:cNvGrpSpPr/>
                <p:nvPr/>
              </p:nvGrpSpPr>
              <p:grpSpPr>
                <a:xfrm>
                  <a:off x="12075" y="4168525"/>
                  <a:ext cx="9144000" cy="930950"/>
                  <a:chOff x="12075" y="444775"/>
                  <a:chExt cx="9144000" cy="930950"/>
                </a:xfrm>
              </p:grpSpPr>
              <p:cxnSp>
                <p:nvCxnSpPr>
                  <p:cNvPr id="733" name="Google Shape;733;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4" name="Google Shape;734;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5" name="Google Shape;735;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36" name="Google Shape;736;p16"/>
              <p:cNvGrpSpPr/>
              <p:nvPr/>
            </p:nvGrpSpPr>
            <p:grpSpPr>
              <a:xfrm rot="5400000">
                <a:off x="4473201" y="700273"/>
                <a:ext cx="5467198" cy="3723750"/>
                <a:chOff x="12075" y="1375725"/>
                <a:chExt cx="9144000" cy="3723750"/>
              </a:xfrm>
            </p:grpSpPr>
            <p:grpSp>
              <p:nvGrpSpPr>
                <p:cNvPr id="737" name="Google Shape;737;p16"/>
                <p:cNvGrpSpPr/>
                <p:nvPr/>
              </p:nvGrpSpPr>
              <p:grpSpPr>
                <a:xfrm>
                  <a:off x="12075" y="1375725"/>
                  <a:ext cx="9144000" cy="465475"/>
                  <a:chOff x="12075" y="1375725"/>
                  <a:chExt cx="9144000" cy="465475"/>
                </a:xfrm>
              </p:grpSpPr>
              <p:cxnSp>
                <p:nvCxnSpPr>
                  <p:cNvPr id="738" name="Google Shape;738;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9" name="Google Shape;739;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40" name="Google Shape;740;p16"/>
                <p:cNvGrpSpPr/>
                <p:nvPr/>
              </p:nvGrpSpPr>
              <p:grpSpPr>
                <a:xfrm>
                  <a:off x="12075" y="2306650"/>
                  <a:ext cx="9144000" cy="1396425"/>
                  <a:chOff x="12075" y="444775"/>
                  <a:chExt cx="9144000" cy="1396425"/>
                </a:xfrm>
              </p:grpSpPr>
              <p:cxnSp>
                <p:nvCxnSpPr>
                  <p:cNvPr id="741" name="Google Shape;741;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2" name="Google Shape;742;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3" name="Google Shape;743;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4" name="Google Shape;744;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45" name="Google Shape;745;p16"/>
                <p:cNvGrpSpPr/>
                <p:nvPr/>
              </p:nvGrpSpPr>
              <p:grpSpPr>
                <a:xfrm>
                  <a:off x="12075" y="4168525"/>
                  <a:ext cx="9144000" cy="930950"/>
                  <a:chOff x="12075" y="444775"/>
                  <a:chExt cx="9144000" cy="930950"/>
                </a:xfrm>
              </p:grpSpPr>
              <p:cxnSp>
                <p:nvCxnSpPr>
                  <p:cNvPr id="746" name="Google Shape;746;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7" name="Google Shape;747;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8" name="Google Shape;748;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749" name="Google Shape;749;p16"/>
          <p:cNvGrpSpPr/>
          <p:nvPr/>
        </p:nvGrpSpPr>
        <p:grpSpPr>
          <a:xfrm>
            <a:off x="-9" y="222933"/>
            <a:ext cx="11936783" cy="6489563"/>
            <a:chOff x="-7" y="167200"/>
            <a:chExt cx="8952587" cy="4867172"/>
          </a:xfrm>
        </p:grpSpPr>
        <p:grpSp>
          <p:nvGrpSpPr>
            <p:cNvPr id="750" name="Google Shape;750;p16"/>
            <p:cNvGrpSpPr/>
            <p:nvPr/>
          </p:nvGrpSpPr>
          <p:grpSpPr>
            <a:xfrm>
              <a:off x="-7" y="167200"/>
              <a:ext cx="1266969" cy="226225"/>
              <a:chOff x="-7" y="167200"/>
              <a:chExt cx="1266969" cy="226225"/>
            </a:xfrm>
          </p:grpSpPr>
          <p:sp>
            <p:nvSpPr>
              <p:cNvPr id="751" name="Google Shape;751;p16"/>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6"/>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3" name="Google Shape;753;p16"/>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4" name="Google Shape;754;p16"/>
          <p:cNvSpPr txBox="1">
            <a:spLocks noGrp="1"/>
          </p:cNvSpPr>
          <p:nvPr>
            <p:ph type="title"/>
          </p:nvPr>
        </p:nvSpPr>
        <p:spPr>
          <a:xfrm>
            <a:off x="1190833" y="2011400"/>
            <a:ext cx="3596800" cy="141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r>
              <a:rPr lang="en-US"/>
              <a:t>Click to edit Master title style</a:t>
            </a:r>
            <a:endParaRPr/>
          </a:p>
        </p:txBody>
      </p:sp>
      <p:sp>
        <p:nvSpPr>
          <p:cNvPr id="755" name="Google Shape;755;p16"/>
          <p:cNvSpPr txBox="1">
            <a:spLocks noGrp="1"/>
          </p:cNvSpPr>
          <p:nvPr>
            <p:ph type="subTitle" idx="1"/>
          </p:nvPr>
        </p:nvSpPr>
        <p:spPr>
          <a:xfrm>
            <a:off x="1190833" y="3429000"/>
            <a:ext cx="3596800" cy="141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4971684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756"/>
        <p:cNvGrpSpPr/>
        <p:nvPr/>
      </p:nvGrpSpPr>
      <p:grpSpPr>
        <a:xfrm>
          <a:off x="0" y="0"/>
          <a:ext cx="0" cy="0"/>
          <a:chOff x="0" y="0"/>
          <a:chExt cx="0" cy="0"/>
        </a:xfrm>
      </p:grpSpPr>
      <p:grpSp>
        <p:nvGrpSpPr>
          <p:cNvPr id="757" name="Google Shape;757;p17"/>
          <p:cNvGrpSpPr/>
          <p:nvPr/>
        </p:nvGrpSpPr>
        <p:grpSpPr>
          <a:xfrm flipH="1">
            <a:off x="0" y="-215799"/>
            <a:ext cx="12192000" cy="7289597"/>
            <a:chOff x="0" y="-171451"/>
            <a:chExt cx="9144000" cy="5467198"/>
          </a:xfrm>
        </p:grpSpPr>
        <p:grpSp>
          <p:nvGrpSpPr>
            <p:cNvPr id="758" name="Google Shape;758;p17"/>
            <p:cNvGrpSpPr/>
            <p:nvPr/>
          </p:nvGrpSpPr>
          <p:grpSpPr>
            <a:xfrm>
              <a:off x="0" y="135850"/>
              <a:ext cx="9144000" cy="4654700"/>
              <a:chOff x="12075" y="212050"/>
              <a:chExt cx="9144000" cy="4654700"/>
            </a:xfrm>
          </p:grpSpPr>
          <p:grpSp>
            <p:nvGrpSpPr>
              <p:cNvPr id="759" name="Google Shape;759;p17"/>
              <p:cNvGrpSpPr/>
              <p:nvPr/>
            </p:nvGrpSpPr>
            <p:grpSpPr>
              <a:xfrm>
                <a:off x="12075" y="212050"/>
                <a:ext cx="9144000" cy="1396425"/>
                <a:chOff x="12075" y="212050"/>
                <a:chExt cx="9144000" cy="1396425"/>
              </a:xfrm>
            </p:grpSpPr>
            <p:cxnSp>
              <p:nvCxnSpPr>
                <p:cNvPr id="760" name="Google Shape;760;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1" name="Google Shape;761;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2" name="Google Shape;762;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3" name="Google Shape;763;p1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4" name="Google Shape;764;p17"/>
              <p:cNvGrpSpPr/>
              <p:nvPr/>
            </p:nvGrpSpPr>
            <p:grpSpPr>
              <a:xfrm>
                <a:off x="12075" y="2073925"/>
                <a:ext cx="9144000" cy="1396425"/>
                <a:chOff x="12075" y="212050"/>
                <a:chExt cx="9144000" cy="1396425"/>
              </a:xfrm>
            </p:grpSpPr>
            <p:cxnSp>
              <p:nvCxnSpPr>
                <p:cNvPr id="765" name="Google Shape;765;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6" name="Google Shape;766;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7" name="Google Shape;767;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8" name="Google Shape;768;p1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9" name="Google Shape;769;p17"/>
              <p:cNvGrpSpPr/>
              <p:nvPr/>
            </p:nvGrpSpPr>
            <p:grpSpPr>
              <a:xfrm>
                <a:off x="12075" y="3935800"/>
                <a:ext cx="9144000" cy="930950"/>
                <a:chOff x="12075" y="212050"/>
                <a:chExt cx="9144000" cy="930950"/>
              </a:xfrm>
            </p:grpSpPr>
            <p:cxnSp>
              <p:nvCxnSpPr>
                <p:cNvPr id="770" name="Google Shape;770;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1" name="Google Shape;771;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2" name="Google Shape;772;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73" name="Google Shape;773;p17"/>
            <p:cNvGrpSpPr/>
            <p:nvPr/>
          </p:nvGrpSpPr>
          <p:grpSpPr>
            <a:xfrm>
              <a:off x="213575" y="-171451"/>
              <a:ext cx="8855100" cy="5467198"/>
              <a:chOff x="213575" y="-171451"/>
              <a:chExt cx="8855100" cy="5467198"/>
            </a:xfrm>
          </p:grpSpPr>
          <p:grpSp>
            <p:nvGrpSpPr>
              <p:cNvPr id="774" name="Google Shape;774;p17"/>
              <p:cNvGrpSpPr/>
              <p:nvPr/>
            </p:nvGrpSpPr>
            <p:grpSpPr>
              <a:xfrm rot="5400000">
                <a:off x="-192674" y="234798"/>
                <a:ext cx="5467198" cy="4654700"/>
                <a:chOff x="12075" y="444775"/>
                <a:chExt cx="9144000" cy="4654700"/>
              </a:xfrm>
            </p:grpSpPr>
            <p:grpSp>
              <p:nvGrpSpPr>
                <p:cNvPr id="775" name="Google Shape;775;p17"/>
                <p:cNvGrpSpPr/>
                <p:nvPr/>
              </p:nvGrpSpPr>
              <p:grpSpPr>
                <a:xfrm>
                  <a:off x="12075" y="444775"/>
                  <a:ext cx="9144000" cy="1396425"/>
                  <a:chOff x="12075" y="444775"/>
                  <a:chExt cx="9144000" cy="1396425"/>
                </a:xfrm>
              </p:grpSpPr>
              <p:cxnSp>
                <p:nvCxnSpPr>
                  <p:cNvPr id="776" name="Google Shape;776;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7" name="Google Shape;777;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8" name="Google Shape;778;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80" name="Google Shape;780;p17"/>
                <p:cNvGrpSpPr/>
                <p:nvPr/>
              </p:nvGrpSpPr>
              <p:grpSpPr>
                <a:xfrm>
                  <a:off x="12075" y="2306650"/>
                  <a:ext cx="9144000" cy="1396425"/>
                  <a:chOff x="12075" y="444775"/>
                  <a:chExt cx="9144000" cy="1396425"/>
                </a:xfrm>
              </p:grpSpPr>
              <p:cxnSp>
                <p:nvCxnSpPr>
                  <p:cNvPr id="781" name="Google Shape;781;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2" name="Google Shape;782;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3" name="Google Shape;783;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4" name="Google Shape;784;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85" name="Google Shape;785;p17"/>
                <p:cNvGrpSpPr/>
                <p:nvPr/>
              </p:nvGrpSpPr>
              <p:grpSpPr>
                <a:xfrm>
                  <a:off x="12075" y="4168525"/>
                  <a:ext cx="9144000" cy="930950"/>
                  <a:chOff x="12075" y="444775"/>
                  <a:chExt cx="9144000" cy="930950"/>
                </a:xfrm>
              </p:grpSpPr>
              <p:cxnSp>
                <p:nvCxnSpPr>
                  <p:cNvPr id="786" name="Google Shape;786;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7" name="Google Shape;787;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8" name="Google Shape;788;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89" name="Google Shape;789;p17"/>
              <p:cNvGrpSpPr/>
              <p:nvPr/>
            </p:nvGrpSpPr>
            <p:grpSpPr>
              <a:xfrm rot="5400000">
                <a:off x="4473201" y="700273"/>
                <a:ext cx="5467198" cy="3723750"/>
                <a:chOff x="12075" y="1375725"/>
                <a:chExt cx="9144000" cy="3723750"/>
              </a:xfrm>
            </p:grpSpPr>
            <p:grpSp>
              <p:nvGrpSpPr>
                <p:cNvPr id="790" name="Google Shape;790;p17"/>
                <p:cNvGrpSpPr/>
                <p:nvPr/>
              </p:nvGrpSpPr>
              <p:grpSpPr>
                <a:xfrm>
                  <a:off x="12075" y="1375725"/>
                  <a:ext cx="9144000" cy="465475"/>
                  <a:chOff x="12075" y="1375725"/>
                  <a:chExt cx="9144000" cy="465475"/>
                </a:xfrm>
              </p:grpSpPr>
              <p:cxnSp>
                <p:nvCxnSpPr>
                  <p:cNvPr id="791" name="Google Shape;791;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2" name="Google Shape;792;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93" name="Google Shape;793;p17"/>
                <p:cNvGrpSpPr/>
                <p:nvPr/>
              </p:nvGrpSpPr>
              <p:grpSpPr>
                <a:xfrm>
                  <a:off x="12075" y="2306650"/>
                  <a:ext cx="9144000" cy="1396425"/>
                  <a:chOff x="12075" y="444775"/>
                  <a:chExt cx="9144000" cy="1396425"/>
                </a:xfrm>
              </p:grpSpPr>
              <p:cxnSp>
                <p:nvCxnSpPr>
                  <p:cNvPr id="794" name="Google Shape;794;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5" name="Google Shape;795;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6" name="Google Shape;796;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7" name="Google Shape;797;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98" name="Google Shape;798;p17"/>
                <p:cNvGrpSpPr/>
                <p:nvPr/>
              </p:nvGrpSpPr>
              <p:grpSpPr>
                <a:xfrm>
                  <a:off x="12075" y="4168525"/>
                  <a:ext cx="9144000" cy="930950"/>
                  <a:chOff x="12075" y="444775"/>
                  <a:chExt cx="9144000" cy="930950"/>
                </a:xfrm>
              </p:grpSpPr>
              <p:cxnSp>
                <p:nvCxnSpPr>
                  <p:cNvPr id="799" name="Google Shape;799;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00" name="Google Shape;800;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01" name="Google Shape;801;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802" name="Google Shape;802;p17"/>
          <p:cNvGrpSpPr/>
          <p:nvPr/>
        </p:nvGrpSpPr>
        <p:grpSpPr>
          <a:xfrm>
            <a:off x="-9" y="156556"/>
            <a:ext cx="11921845" cy="6541145"/>
            <a:chOff x="-7" y="117416"/>
            <a:chExt cx="8941384" cy="4905859"/>
          </a:xfrm>
        </p:grpSpPr>
        <p:grpSp>
          <p:nvGrpSpPr>
            <p:cNvPr id="803" name="Google Shape;803;p17"/>
            <p:cNvGrpSpPr/>
            <p:nvPr/>
          </p:nvGrpSpPr>
          <p:grpSpPr>
            <a:xfrm>
              <a:off x="-7" y="4797050"/>
              <a:ext cx="1266969" cy="226225"/>
              <a:chOff x="-7" y="167200"/>
              <a:chExt cx="1266969" cy="226225"/>
            </a:xfrm>
          </p:grpSpPr>
          <p:sp>
            <p:nvSpPr>
              <p:cNvPr id="804" name="Google Shape;804;p1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06" name="Google Shape;806;p17"/>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7"/>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08" name="Google Shape;808;p17"/>
          <p:cNvSpPr txBox="1">
            <a:spLocks noGrp="1"/>
          </p:cNvSpPr>
          <p:nvPr>
            <p:ph type="title"/>
          </p:nvPr>
        </p:nvSpPr>
        <p:spPr>
          <a:xfrm>
            <a:off x="7355768" y="1861233"/>
            <a:ext cx="3557600" cy="141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809" name="Google Shape;809;p17"/>
          <p:cNvSpPr txBox="1">
            <a:spLocks noGrp="1"/>
          </p:cNvSpPr>
          <p:nvPr>
            <p:ph type="subTitle" idx="1"/>
          </p:nvPr>
        </p:nvSpPr>
        <p:spPr>
          <a:xfrm>
            <a:off x="7355937" y="3275633"/>
            <a:ext cx="3557600" cy="144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074127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10"/>
        <p:cNvGrpSpPr/>
        <p:nvPr/>
      </p:nvGrpSpPr>
      <p:grpSpPr>
        <a:xfrm>
          <a:off x="0" y="0"/>
          <a:ext cx="0" cy="0"/>
          <a:chOff x="0" y="0"/>
          <a:chExt cx="0" cy="0"/>
        </a:xfrm>
      </p:grpSpPr>
      <p:grpSp>
        <p:nvGrpSpPr>
          <p:cNvPr id="811" name="Google Shape;811;p18"/>
          <p:cNvGrpSpPr/>
          <p:nvPr/>
        </p:nvGrpSpPr>
        <p:grpSpPr>
          <a:xfrm flipH="1">
            <a:off x="0" y="-215799"/>
            <a:ext cx="12192000" cy="7289597"/>
            <a:chOff x="0" y="-171451"/>
            <a:chExt cx="9144000" cy="5467198"/>
          </a:xfrm>
        </p:grpSpPr>
        <p:grpSp>
          <p:nvGrpSpPr>
            <p:cNvPr id="812" name="Google Shape;812;p18"/>
            <p:cNvGrpSpPr/>
            <p:nvPr/>
          </p:nvGrpSpPr>
          <p:grpSpPr>
            <a:xfrm>
              <a:off x="0" y="135850"/>
              <a:ext cx="9144000" cy="4654700"/>
              <a:chOff x="12075" y="212050"/>
              <a:chExt cx="9144000" cy="4654700"/>
            </a:xfrm>
          </p:grpSpPr>
          <p:grpSp>
            <p:nvGrpSpPr>
              <p:cNvPr id="813" name="Google Shape;813;p18"/>
              <p:cNvGrpSpPr/>
              <p:nvPr/>
            </p:nvGrpSpPr>
            <p:grpSpPr>
              <a:xfrm>
                <a:off x="12075" y="212050"/>
                <a:ext cx="9144000" cy="1396425"/>
                <a:chOff x="12075" y="212050"/>
                <a:chExt cx="9144000" cy="1396425"/>
              </a:xfrm>
            </p:grpSpPr>
            <p:cxnSp>
              <p:nvCxnSpPr>
                <p:cNvPr id="814" name="Google Shape;814;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5" name="Google Shape;815;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6" name="Google Shape;816;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7" name="Google Shape;817;p1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18" name="Google Shape;818;p18"/>
              <p:cNvGrpSpPr/>
              <p:nvPr/>
            </p:nvGrpSpPr>
            <p:grpSpPr>
              <a:xfrm>
                <a:off x="12075" y="2073925"/>
                <a:ext cx="9144000" cy="1396425"/>
                <a:chOff x="12075" y="212050"/>
                <a:chExt cx="9144000" cy="1396425"/>
              </a:xfrm>
            </p:grpSpPr>
            <p:cxnSp>
              <p:nvCxnSpPr>
                <p:cNvPr id="819" name="Google Shape;819;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0" name="Google Shape;820;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1" name="Google Shape;821;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2" name="Google Shape;822;p1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23" name="Google Shape;823;p18"/>
              <p:cNvGrpSpPr/>
              <p:nvPr/>
            </p:nvGrpSpPr>
            <p:grpSpPr>
              <a:xfrm>
                <a:off x="12075" y="3935800"/>
                <a:ext cx="9144000" cy="930950"/>
                <a:chOff x="12075" y="212050"/>
                <a:chExt cx="9144000" cy="930950"/>
              </a:xfrm>
            </p:grpSpPr>
            <p:cxnSp>
              <p:nvCxnSpPr>
                <p:cNvPr id="824" name="Google Shape;824;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5" name="Google Shape;825;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6" name="Google Shape;826;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27" name="Google Shape;827;p18"/>
            <p:cNvGrpSpPr/>
            <p:nvPr/>
          </p:nvGrpSpPr>
          <p:grpSpPr>
            <a:xfrm>
              <a:off x="213575" y="-171451"/>
              <a:ext cx="8855100" cy="5467198"/>
              <a:chOff x="213575" y="-171451"/>
              <a:chExt cx="8855100" cy="5467198"/>
            </a:xfrm>
          </p:grpSpPr>
          <p:grpSp>
            <p:nvGrpSpPr>
              <p:cNvPr id="828" name="Google Shape;828;p18"/>
              <p:cNvGrpSpPr/>
              <p:nvPr/>
            </p:nvGrpSpPr>
            <p:grpSpPr>
              <a:xfrm rot="5400000">
                <a:off x="-192674" y="234798"/>
                <a:ext cx="5467198" cy="4654700"/>
                <a:chOff x="12075" y="444775"/>
                <a:chExt cx="9144000" cy="4654700"/>
              </a:xfrm>
            </p:grpSpPr>
            <p:grpSp>
              <p:nvGrpSpPr>
                <p:cNvPr id="829" name="Google Shape;829;p18"/>
                <p:cNvGrpSpPr/>
                <p:nvPr/>
              </p:nvGrpSpPr>
              <p:grpSpPr>
                <a:xfrm>
                  <a:off x="12075" y="444775"/>
                  <a:ext cx="9144000" cy="1396425"/>
                  <a:chOff x="12075" y="444775"/>
                  <a:chExt cx="9144000" cy="1396425"/>
                </a:xfrm>
              </p:grpSpPr>
              <p:cxnSp>
                <p:nvCxnSpPr>
                  <p:cNvPr id="830" name="Google Shape;830;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1" name="Google Shape;831;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2" name="Google Shape;832;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3" name="Google Shape;833;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34" name="Google Shape;834;p18"/>
                <p:cNvGrpSpPr/>
                <p:nvPr/>
              </p:nvGrpSpPr>
              <p:grpSpPr>
                <a:xfrm>
                  <a:off x="12075" y="2306650"/>
                  <a:ext cx="9144000" cy="1396425"/>
                  <a:chOff x="12075" y="444775"/>
                  <a:chExt cx="9144000" cy="1396425"/>
                </a:xfrm>
              </p:grpSpPr>
              <p:cxnSp>
                <p:nvCxnSpPr>
                  <p:cNvPr id="835" name="Google Shape;835;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6" name="Google Shape;836;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7" name="Google Shape;837;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8" name="Google Shape;838;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39" name="Google Shape;839;p18"/>
                <p:cNvGrpSpPr/>
                <p:nvPr/>
              </p:nvGrpSpPr>
              <p:grpSpPr>
                <a:xfrm>
                  <a:off x="12075" y="4168525"/>
                  <a:ext cx="9144000" cy="930950"/>
                  <a:chOff x="12075" y="444775"/>
                  <a:chExt cx="9144000" cy="930950"/>
                </a:xfrm>
              </p:grpSpPr>
              <p:cxnSp>
                <p:nvCxnSpPr>
                  <p:cNvPr id="840" name="Google Shape;840;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1" name="Google Shape;841;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2" name="Google Shape;842;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43" name="Google Shape;843;p18"/>
              <p:cNvGrpSpPr/>
              <p:nvPr/>
            </p:nvGrpSpPr>
            <p:grpSpPr>
              <a:xfrm rot="5400000">
                <a:off x="4473201" y="700273"/>
                <a:ext cx="5467198" cy="3723750"/>
                <a:chOff x="12075" y="1375725"/>
                <a:chExt cx="9144000" cy="3723750"/>
              </a:xfrm>
            </p:grpSpPr>
            <p:grpSp>
              <p:nvGrpSpPr>
                <p:cNvPr id="844" name="Google Shape;844;p18"/>
                <p:cNvGrpSpPr/>
                <p:nvPr/>
              </p:nvGrpSpPr>
              <p:grpSpPr>
                <a:xfrm>
                  <a:off x="12075" y="1375725"/>
                  <a:ext cx="9144000" cy="465475"/>
                  <a:chOff x="12075" y="1375725"/>
                  <a:chExt cx="9144000" cy="465475"/>
                </a:xfrm>
              </p:grpSpPr>
              <p:cxnSp>
                <p:nvCxnSpPr>
                  <p:cNvPr id="845" name="Google Shape;845;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6" name="Google Shape;846;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47" name="Google Shape;847;p18"/>
                <p:cNvGrpSpPr/>
                <p:nvPr/>
              </p:nvGrpSpPr>
              <p:grpSpPr>
                <a:xfrm>
                  <a:off x="12075" y="2306650"/>
                  <a:ext cx="9144000" cy="1396425"/>
                  <a:chOff x="12075" y="444775"/>
                  <a:chExt cx="9144000" cy="1396425"/>
                </a:xfrm>
              </p:grpSpPr>
              <p:cxnSp>
                <p:nvCxnSpPr>
                  <p:cNvPr id="848" name="Google Shape;848;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9" name="Google Shape;849;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0" name="Google Shape;850;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1" name="Google Shape;851;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52" name="Google Shape;852;p18"/>
                <p:cNvGrpSpPr/>
                <p:nvPr/>
              </p:nvGrpSpPr>
              <p:grpSpPr>
                <a:xfrm>
                  <a:off x="12075" y="4168525"/>
                  <a:ext cx="9144000" cy="930950"/>
                  <a:chOff x="12075" y="444775"/>
                  <a:chExt cx="9144000" cy="930950"/>
                </a:xfrm>
              </p:grpSpPr>
              <p:cxnSp>
                <p:nvCxnSpPr>
                  <p:cNvPr id="853" name="Google Shape;853;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4" name="Google Shape;854;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5" name="Google Shape;855;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856" name="Google Shape;856;p18"/>
          <p:cNvSpPr txBox="1">
            <a:spLocks noGrp="1"/>
          </p:cNvSpPr>
          <p:nvPr>
            <p:ph type="title"/>
          </p:nvPr>
        </p:nvSpPr>
        <p:spPr>
          <a:xfrm>
            <a:off x="950967" y="3264284"/>
            <a:ext cx="5963200" cy="111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857" name="Google Shape;857;p18"/>
          <p:cNvSpPr txBox="1">
            <a:spLocks noGrp="1"/>
          </p:cNvSpPr>
          <p:nvPr>
            <p:ph type="title" idx="2" hasCustomPrompt="1"/>
          </p:nvPr>
        </p:nvSpPr>
        <p:spPr>
          <a:xfrm>
            <a:off x="2944367" y="1898217"/>
            <a:ext cx="1976400" cy="1027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58" name="Google Shape;858;p18"/>
          <p:cNvSpPr txBox="1">
            <a:spLocks noGrp="1"/>
          </p:cNvSpPr>
          <p:nvPr>
            <p:ph type="subTitle" idx="1"/>
          </p:nvPr>
        </p:nvSpPr>
        <p:spPr>
          <a:xfrm>
            <a:off x="950967" y="4459784"/>
            <a:ext cx="5963200" cy="5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859" name="Google Shape;859;p18"/>
          <p:cNvGrpSpPr/>
          <p:nvPr/>
        </p:nvGrpSpPr>
        <p:grpSpPr>
          <a:xfrm flipH="1">
            <a:off x="231876" y="123331"/>
            <a:ext cx="11727469" cy="6593451"/>
            <a:chOff x="173907" y="92498"/>
            <a:chExt cx="8795602" cy="4945088"/>
          </a:xfrm>
        </p:grpSpPr>
        <p:grpSp>
          <p:nvGrpSpPr>
            <p:cNvPr id="860" name="Google Shape;860;p18"/>
            <p:cNvGrpSpPr/>
            <p:nvPr/>
          </p:nvGrpSpPr>
          <p:grpSpPr>
            <a:xfrm>
              <a:off x="8918459" y="243592"/>
              <a:ext cx="51049" cy="774142"/>
              <a:chOff x="8211712" y="2037146"/>
              <a:chExt cx="34742" cy="526950"/>
            </a:xfrm>
          </p:grpSpPr>
          <p:sp>
            <p:nvSpPr>
              <p:cNvPr id="861" name="Google Shape;861;p18"/>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18"/>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18"/>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18"/>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8"/>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18"/>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18"/>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8" name="Google Shape;868;p18"/>
            <p:cNvGrpSpPr/>
            <p:nvPr/>
          </p:nvGrpSpPr>
          <p:grpSpPr>
            <a:xfrm>
              <a:off x="173907" y="4750539"/>
              <a:ext cx="291257" cy="287046"/>
              <a:chOff x="5456048" y="1794743"/>
              <a:chExt cx="178248" cy="175682"/>
            </a:xfrm>
          </p:grpSpPr>
          <p:sp>
            <p:nvSpPr>
              <p:cNvPr id="869" name="Google Shape;869;p18"/>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18"/>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71" name="Google Shape;871;p18"/>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18"/>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27370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873"/>
        <p:cNvGrpSpPr/>
        <p:nvPr/>
      </p:nvGrpSpPr>
      <p:grpSpPr>
        <a:xfrm>
          <a:off x="0" y="0"/>
          <a:ext cx="0" cy="0"/>
          <a:chOff x="0" y="0"/>
          <a:chExt cx="0" cy="0"/>
        </a:xfrm>
      </p:grpSpPr>
      <p:grpSp>
        <p:nvGrpSpPr>
          <p:cNvPr id="874" name="Google Shape;874;p19"/>
          <p:cNvGrpSpPr/>
          <p:nvPr/>
        </p:nvGrpSpPr>
        <p:grpSpPr>
          <a:xfrm flipH="1">
            <a:off x="0" y="-215799"/>
            <a:ext cx="12192000" cy="7289597"/>
            <a:chOff x="0" y="-171451"/>
            <a:chExt cx="9144000" cy="5467198"/>
          </a:xfrm>
        </p:grpSpPr>
        <p:grpSp>
          <p:nvGrpSpPr>
            <p:cNvPr id="875" name="Google Shape;875;p19"/>
            <p:cNvGrpSpPr/>
            <p:nvPr/>
          </p:nvGrpSpPr>
          <p:grpSpPr>
            <a:xfrm>
              <a:off x="0" y="135850"/>
              <a:ext cx="9144000" cy="4654700"/>
              <a:chOff x="12075" y="212050"/>
              <a:chExt cx="9144000" cy="4654700"/>
            </a:xfrm>
          </p:grpSpPr>
          <p:grpSp>
            <p:nvGrpSpPr>
              <p:cNvPr id="876" name="Google Shape;876;p19"/>
              <p:cNvGrpSpPr/>
              <p:nvPr/>
            </p:nvGrpSpPr>
            <p:grpSpPr>
              <a:xfrm>
                <a:off x="12075" y="212050"/>
                <a:ext cx="9144000" cy="1396425"/>
                <a:chOff x="12075" y="212050"/>
                <a:chExt cx="9144000" cy="1396425"/>
              </a:xfrm>
            </p:grpSpPr>
            <p:cxnSp>
              <p:nvCxnSpPr>
                <p:cNvPr id="877" name="Google Shape;877;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78" name="Google Shape;878;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79" name="Google Shape;879;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0" name="Google Shape;880;p1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81" name="Google Shape;881;p19"/>
              <p:cNvGrpSpPr/>
              <p:nvPr/>
            </p:nvGrpSpPr>
            <p:grpSpPr>
              <a:xfrm>
                <a:off x="12075" y="2073925"/>
                <a:ext cx="9144000" cy="1396425"/>
                <a:chOff x="12075" y="212050"/>
                <a:chExt cx="9144000" cy="1396425"/>
              </a:xfrm>
            </p:grpSpPr>
            <p:cxnSp>
              <p:nvCxnSpPr>
                <p:cNvPr id="882" name="Google Shape;882;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3" name="Google Shape;883;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4" name="Google Shape;884;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5" name="Google Shape;885;p1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86" name="Google Shape;886;p19"/>
              <p:cNvGrpSpPr/>
              <p:nvPr/>
            </p:nvGrpSpPr>
            <p:grpSpPr>
              <a:xfrm>
                <a:off x="12075" y="3935800"/>
                <a:ext cx="9144000" cy="930950"/>
                <a:chOff x="12075" y="212050"/>
                <a:chExt cx="9144000" cy="930950"/>
              </a:xfrm>
            </p:grpSpPr>
            <p:cxnSp>
              <p:nvCxnSpPr>
                <p:cNvPr id="887" name="Google Shape;887;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8" name="Google Shape;888;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9" name="Google Shape;889;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90" name="Google Shape;890;p19"/>
            <p:cNvGrpSpPr/>
            <p:nvPr/>
          </p:nvGrpSpPr>
          <p:grpSpPr>
            <a:xfrm>
              <a:off x="213575" y="-171451"/>
              <a:ext cx="8855100" cy="5467198"/>
              <a:chOff x="213575" y="-171451"/>
              <a:chExt cx="8855100" cy="5467198"/>
            </a:xfrm>
          </p:grpSpPr>
          <p:grpSp>
            <p:nvGrpSpPr>
              <p:cNvPr id="891" name="Google Shape;891;p19"/>
              <p:cNvGrpSpPr/>
              <p:nvPr/>
            </p:nvGrpSpPr>
            <p:grpSpPr>
              <a:xfrm rot="5400000">
                <a:off x="-192674" y="234798"/>
                <a:ext cx="5467198" cy="4654700"/>
                <a:chOff x="12075" y="444775"/>
                <a:chExt cx="9144000" cy="4654700"/>
              </a:xfrm>
            </p:grpSpPr>
            <p:grpSp>
              <p:nvGrpSpPr>
                <p:cNvPr id="892" name="Google Shape;892;p19"/>
                <p:cNvGrpSpPr/>
                <p:nvPr/>
              </p:nvGrpSpPr>
              <p:grpSpPr>
                <a:xfrm>
                  <a:off x="12075" y="444775"/>
                  <a:ext cx="9144000" cy="1396425"/>
                  <a:chOff x="12075" y="444775"/>
                  <a:chExt cx="9144000" cy="1396425"/>
                </a:xfrm>
              </p:grpSpPr>
              <p:cxnSp>
                <p:nvCxnSpPr>
                  <p:cNvPr id="893" name="Google Shape;893;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4" name="Google Shape;894;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5" name="Google Shape;895;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6" name="Google Shape;896;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97" name="Google Shape;897;p19"/>
                <p:cNvGrpSpPr/>
                <p:nvPr/>
              </p:nvGrpSpPr>
              <p:grpSpPr>
                <a:xfrm>
                  <a:off x="12075" y="2306650"/>
                  <a:ext cx="9144000" cy="1396425"/>
                  <a:chOff x="12075" y="444775"/>
                  <a:chExt cx="9144000" cy="1396425"/>
                </a:xfrm>
              </p:grpSpPr>
              <p:cxnSp>
                <p:nvCxnSpPr>
                  <p:cNvPr id="898" name="Google Shape;898;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9" name="Google Shape;899;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0" name="Google Shape;900;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1" name="Google Shape;901;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02" name="Google Shape;902;p19"/>
                <p:cNvGrpSpPr/>
                <p:nvPr/>
              </p:nvGrpSpPr>
              <p:grpSpPr>
                <a:xfrm>
                  <a:off x="12075" y="4168525"/>
                  <a:ext cx="9144000" cy="930950"/>
                  <a:chOff x="12075" y="444775"/>
                  <a:chExt cx="9144000" cy="930950"/>
                </a:xfrm>
              </p:grpSpPr>
              <p:cxnSp>
                <p:nvCxnSpPr>
                  <p:cNvPr id="903" name="Google Shape;903;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4" name="Google Shape;904;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5" name="Google Shape;905;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06" name="Google Shape;906;p19"/>
              <p:cNvGrpSpPr/>
              <p:nvPr/>
            </p:nvGrpSpPr>
            <p:grpSpPr>
              <a:xfrm rot="5400000">
                <a:off x="4473201" y="700273"/>
                <a:ext cx="5467198" cy="3723750"/>
                <a:chOff x="12075" y="1375725"/>
                <a:chExt cx="9144000" cy="3723750"/>
              </a:xfrm>
            </p:grpSpPr>
            <p:grpSp>
              <p:nvGrpSpPr>
                <p:cNvPr id="907" name="Google Shape;907;p19"/>
                <p:cNvGrpSpPr/>
                <p:nvPr/>
              </p:nvGrpSpPr>
              <p:grpSpPr>
                <a:xfrm>
                  <a:off x="12075" y="1375725"/>
                  <a:ext cx="9144000" cy="465475"/>
                  <a:chOff x="12075" y="1375725"/>
                  <a:chExt cx="9144000" cy="465475"/>
                </a:xfrm>
              </p:grpSpPr>
              <p:cxnSp>
                <p:nvCxnSpPr>
                  <p:cNvPr id="908" name="Google Shape;908;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9" name="Google Shape;909;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10" name="Google Shape;910;p19"/>
                <p:cNvGrpSpPr/>
                <p:nvPr/>
              </p:nvGrpSpPr>
              <p:grpSpPr>
                <a:xfrm>
                  <a:off x="12075" y="2306650"/>
                  <a:ext cx="9144000" cy="1396425"/>
                  <a:chOff x="12075" y="444775"/>
                  <a:chExt cx="9144000" cy="1396425"/>
                </a:xfrm>
              </p:grpSpPr>
              <p:cxnSp>
                <p:nvCxnSpPr>
                  <p:cNvPr id="911" name="Google Shape;911;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2" name="Google Shape;912;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3" name="Google Shape;913;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4" name="Google Shape;914;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15" name="Google Shape;915;p19"/>
                <p:cNvGrpSpPr/>
                <p:nvPr/>
              </p:nvGrpSpPr>
              <p:grpSpPr>
                <a:xfrm>
                  <a:off x="12075" y="4168525"/>
                  <a:ext cx="9144000" cy="930950"/>
                  <a:chOff x="12075" y="444775"/>
                  <a:chExt cx="9144000" cy="930950"/>
                </a:xfrm>
              </p:grpSpPr>
              <p:cxnSp>
                <p:nvCxnSpPr>
                  <p:cNvPr id="916" name="Google Shape;916;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7" name="Google Shape;917;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8" name="Google Shape;918;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919" name="Google Shape;919;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20" name="Google Shape;920;p19"/>
          <p:cNvSpPr txBox="1">
            <a:spLocks noGrp="1"/>
          </p:cNvSpPr>
          <p:nvPr>
            <p:ph type="subTitle" idx="1"/>
          </p:nvPr>
        </p:nvSpPr>
        <p:spPr>
          <a:xfrm>
            <a:off x="6728755" y="4380832"/>
            <a:ext cx="3334400" cy="13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21" name="Google Shape;921;p19"/>
          <p:cNvSpPr txBox="1">
            <a:spLocks noGrp="1"/>
          </p:cNvSpPr>
          <p:nvPr>
            <p:ph type="subTitle" idx="2"/>
          </p:nvPr>
        </p:nvSpPr>
        <p:spPr>
          <a:xfrm>
            <a:off x="2128845" y="4380832"/>
            <a:ext cx="3334400" cy="13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22" name="Google Shape;922;p19"/>
          <p:cNvSpPr txBox="1">
            <a:spLocks noGrp="1"/>
          </p:cNvSpPr>
          <p:nvPr>
            <p:ph type="subTitle" idx="3"/>
          </p:nvPr>
        </p:nvSpPr>
        <p:spPr>
          <a:xfrm>
            <a:off x="2128845" y="3777833"/>
            <a:ext cx="3334400" cy="60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923" name="Google Shape;923;p19"/>
          <p:cNvSpPr txBox="1">
            <a:spLocks noGrp="1"/>
          </p:cNvSpPr>
          <p:nvPr>
            <p:ph type="subTitle" idx="4"/>
          </p:nvPr>
        </p:nvSpPr>
        <p:spPr>
          <a:xfrm>
            <a:off x="6728755" y="3777833"/>
            <a:ext cx="3334400" cy="60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grpSp>
        <p:nvGrpSpPr>
          <p:cNvPr id="924" name="Google Shape;924;p19"/>
          <p:cNvGrpSpPr/>
          <p:nvPr/>
        </p:nvGrpSpPr>
        <p:grpSpPr>
          <a:xfrm>
            <a:off x="188855" y="123331"/>
            <a:ext cx="11770491" cy="6593451"/>
            <a:chOff x="141641" y="92498"/>
            <a:chExt cx="8827868" cy="4945088"/>
          </a:xfrm>
        </p:grpSpPr>
        <p:grpSp>
          <p:nvGrpSpPr>
            <p:cNvPr id="925" name="Google Shape;925;p19"/>
            <p:cNvGrpSpPr/>
            <p:nvPr/>
          </p:nvGrpSpPr>
          <p:grpSpPr>
            <a:xfrm>
              <a:off x="8918459" y="243592"/>
              <a:ext cx="51049" cy="774142"/>
              <a:chOff x="8211712" y="2037146"/>
              <a:chExt cx="34742" cy="526950"/>
            </a:xfrm>
          </p:grpSpPr>
          <p:sp>
            <p:nvSpPr>
              <p:cNvPr id="926" name="Google Shape;926;p19"/>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19"/>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19"/>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19"/>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9"/>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19"/>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19"/>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3" name="Google Shape;933;p19"/>
            <p:cNvGrpSpPr/>
            <p:nvPr/>
          </p:nvGrpSpPr>
          <p:grpSpPr>
            <a:xfrm>
              <a:off x="173907" y="4750539"/>
              <a:ext cx="291257" cy="287046"/>
              <a:chOff x="5456048" y="1794743"/>
              <a:chExt cx="178248" cy="175682"/>
            </a:xfrm>
          </p:grpSpPr>
          <p:sp>
            <p:nvSpPr>
              <p:cNvPr id="934" name="Google Shape;934;p19"/>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9"/>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36" name="Google Shape;936;p19"/>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19"/>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78342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38"/>
        <p:cNvGrpSpPr/>
        <p:nvPr/>
      </p:nvGrpSpPr>
      <p:grpSpPr>
        <a:xfrm>
          <a:off x="0" y="0"/>
          <a:ext cx="0" cy="0"/>
          <a:chOff x="0" y="0"/>
          <a:chExt cx="0" cy="0"/>
        </a:xfrm>
      </p:grpSpPr>
      <p:grpSp>
        <p:nvGrpSpPr>
          <p:cNvPr id="939" name="Google Shape;939;p20"/>
          <p:cNvGrpSpPr/>
          <p:nvPr/>
        </p:nvGrpSpPr>
        <p:grpSpPr>
          <a:xfrm flipH="1">
            <a:off x="0" y="-215799"/>
            <a:ext cx="12192000" cy="7289597"/>
            <a:chOff x="0" y="-171451"/>
            <a:chExt cx="9144000" cy="5467198"/>
          </a:xfrm>
        </p:grpSpPr>
        <p:grpSp>
          <p:nvGrpSpPr>
            <p:cNvPr id="940" name="Google Shape;940;p20"/>
            <p:cNvGrpSpPr/>
            <p:nvPr/>
          </p:nvGrpSpPr>
          <p:grpSpPr>
            <a:xfrm>
              <a:off x="0" y="135850"/>
              <a:ext cx="9144000" cy="4654700"/>
              <a:chOff x="12075" y="212050"/>
              <a:chExt cx="9144000" cy="4654700"/>
            </a:xfrm>
          </p:grpSpPr>
          <p:grpSp>
            <p:nvGrpSpPr>
              <p:cNvPr id="941" name="Google Shape;941;p20"/>
              <p:cNvGrpSpPr/>
              <p:nvPr/>
            </p:nvGrpSpPr>
            <p:grpSpPr>
              <a:xfrm>
                <a:off x="12075" y="212050"/>
                <a:ext cx="9144000" cy="1396425"/>
                <a:chOff x="12075" y="212050"/>
                <a:chExt cx="9144000" cy="1396425"/>
              </a:xfrm>
            </p:grpSpPr>
            <p:cxnSp>
              <p:nvCxnSpPr>
                <p:cNvPr id="942" name="Google Shape;942;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3" name="Google Shape;943;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4" name="Google Shape;944;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5" name="Google Shape;945;p20"/>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46" name="Google Shape;946;p20"/>
              <p:cNvGrpSpPr/>
              <p:nvPr/>
            </p:nvGrpSpPr>
            <p:grpSpPr>
              <a:xfrm>
                <a:off x="12075" y="2073925"/>
                <a:ext cx="9144000" cy="1396425"/>
                <a:chOff x="12075" y="212050"/>
                <a:chExt cx="9144000" cy="1396425"/>
              </a:xfrm>
            </p:grpSpPr>
            <p:cxnSp>
              <p:nvCxnSpPr>
                <p:cNvPr id="947" name="Google Shape;947;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8" name="Google Shape;948;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9" name="Google Shape;949;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0" name="Google Shape;950;p20"/>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51" name="Google Shape;951;p20"/>
              <p:cNvGrpSpPr/>
              <p:nvPr/>
            </p:nvGrpSpPr>
            <p:grpSpPr>
              <a:xfrm>
                <a:off x="12075" y="3935800"/>
                <a:ext cx="9144000" cy="930950"/>
                <a:chOff x="12075" y="212050"/>
                <a:chExt cx="9144000" cy="930950"/>
              </a:xfrm>
            </p:grpSpPr>
            <p:cxnSp>
              <p:nvCxnSpPr>
                <p:cNvPr id="952" name="Google Shape;952;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3" name="Google Shape;953;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4" name="Google Shape;954;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55" name="Google Shape;955;p20"/>
            <p:cNvGrpSpPr/>
            <p:nvPr/>
          </p:nvGrpSpPr>
          <p:grpSpPr>
            <a:xfrm>
              <a:off x="213575" y="-171451"/>
              <a:ext cx="8855100" cy="5467198"/>
              <a:chOff x="213575" y="-171451"/>
              <a:chExt cx="8855100" cy="5467198"/>
            </a:xfrm>
          </p:grpSpPr>
          <p:grpSp>
            <p:nvGrpSpPr>
              <p:cNvPr id="956" name="Google Shape;956;p20"/>
              <p:cNvGrpSpPr/>
              <p:nvPr/>
            </p:nvGrpSpPr>
            <p:grpSpPr>
              <a:xfrm rot="5400000">
                <a:off x="-192674" y="234798"/>
                <a:ext cx="5467198" cy="4654700"/>
                <a:chOff x="12075" y="444775"/>
                <a:chExt cx="9144000" cy="4654700"/>
              </a:xfrm>
            </p:grpSpPr>
            <p:grpSp>
              <p:nvGrpSpPr>
                <p:cNvPr id="957" name="Google Shape;957;p20"/>
                <p:cNvGrpSpPr/>
                <p:nvPr/>
              </p:nvGrpSpPr>
              <p:grpSpPr>
                <a:xfrm>
                  <a:off x="12075" y="444775"/>
                  <a:ext cx="9144000" cy="1396425"/>
                  <a:chOff x="12075" y="444775"/>
                  <a:chExt cx="9144000" cy="1396425"/>
                </a:xfrm>
              </p:grpSpPr>
              <p:cxnSp>
                <p:nvCxnSpPr>
                  <p:cNvPr id="958" name="Google Shape;958;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9" name="Google Shape;959;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0" name="Google Shape;960;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1" name="Google Shape;961;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62" name="Google Shape;962;p20"/>
                <p:cNvGrpSpPr/>
                <p:nvPr/>
              </p:nvGrpSpPr>
              <p:grpSpPr>
                <a:xfrm>
                  <a:off x="12075" y="2306650"/>
                  <a:ext cx="9144000" cy="1396425"/>
                  <a:chOff x="12075" y="444775"/>
                  <a:chExt cx="9144000" cy="1396425"/>
                </a:xfrm>
              </p:grpSpPr>
              <p:cxnSp>
                <p:nvCxnSpPr>
                  <p:cNvPr id="963" name="Google Shape;963;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4" name="Google Shape;964;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5" name="Google Shape;965;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6" name="Google Shape;966;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67" name="Google Shape;967;p20"/>
                <p:cNvGrpSpPr/>
                <p:nvPr/>
              </p:nvGrpSpPr>
              <p:grpSpPr>
                <a:xfrm>
                  <a:off x="12075" y="4168525"/>
                  <a:ext cx="9144000" cy="930950"/>
                  <a:chOff x="12075" y="444775"/>
                  <a:chExt cx="9144000" cy="930950"/>
                </a:xfrm>
              </p:grpSpPr>
              <p:cxnSp>
                <p:nvCxnSpPr>
                  <p:cNvPr id="968" name="Google Shape;968;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9" name="Google Shape;969;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0" name="Google Shape;970;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71" name="Google Shape;971;p20"/>
              <p:cNvGrpSpPr/>
              <p:nvPr/>
            </p:nvGrpSpPr>
            <p:grpSpPr>
              <a:xfrm rot="5400000">
                <a:off x="4473201" y="700273"/>
                <a:ext cx="5467198" cy="3723750"/>
                <a:chOff x="12075" y="1375725"/>
                <a:chExt cx="9144000" cy="3723750"/>
              </a:xfrm>
            </p:grpSpPr>
            <p:grpSp>
              <p:nvGrpSpPr>
                <p:cNvPr id="972" name="Google Shape;972;p20"/>
                <p:cNvGrpSpPr/>
                <p:nvPr/>
              </p:nvGrpSpPr>
              <p:grpSpPr>
                <a:xfrm>
                  <a:off x="12075" y="1375725"/>
                  <a:ext cx="9144000" cy="465475"/>
                  <a:chOff x="12075" y="1375725"/>
                  <a:chExt cx="9144000" cy="465475"/>
                </a:xfrm>
              </p:grpSpPr>
              <p:cxnSp>
                <p:nvCxnSpPr>
                  <p:cNvPr id="973" name="Google Shape;973;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4" name="Google Shape;974;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75" name="Google Shape;975;p20"/>
                <p:cNvGrpSpPr/>
                <p:nvPr/>
              </p:nvGrpSpPr>
              <p:grpSpPr>
                <a:xfrm>
                  <a:off x="12075" y="2306650"/>
                  <a:ext cx="9144000" cy="1396425"/>
                  <a:chOff x="12075" y="444775"/>
                  <a:chExt cx="9144000" cy="1396425"/>
                </a:xfrm>
              </p:grpSpPr>
              <p:cxnSp>
                <p:nvCxnSpPr>
                  <p:cNvPr id="976" name="Google Shape;976;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7" name="Google Shape;977;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8" name="Google Shape;978;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9" name="Google Shape;979;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80" name="Google Shape;980;p20"/>
                <p:cNvGrpSpPr/>
                <p:nvPr/>
              </p:nvGrpSpPr>
              <p:grpSpPr>
                <a:xfrm>
                  <a:off x="12075" y="4168525"/>
                  <a:ext cx="9144000" cy="930950"/>
                  <a:chOff x="12075" y="444775"/>
                  <a:chExt cx="9144000" cy="930950"/>
                </a:xfrm>
              </p:grpSpPr>
              <p:cxnSp>
                <p:nvCxnSpPr>
                  <p:cNvPr id="981" name="Google Shape;981;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82" name="Google Shape;982;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83" name="Google Shape;983;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984" name="Google Shape;984;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85" name="Google Shape;985;p20"/>
          <p:cNvSpPr txBox="1">
            <a:spLocks noGrp="1"/>
          </p:cNvSpPr>
          <p:nvPr>
            <p:ph type="subTitle" idx="1"/>
          </p:nvPr>
        </p:nvSpPr>
        <p:spPr>
          <a:xfrm>
            <a:off x="960000" y="2010400"/>
            <a:ext cx="6148800" cy="350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986" name="Google Shape;986;p20"/>
          <p:cNvGrpSpPr/>
          <p:nvPr/>
        </p:nvGrpSpPr>
        <p:grpSpPr>
          <a:xfrm>
            <a:off x="-9" y="156556"/>
            <a:ext cx="11921845" cy="6541145"/>
            <a:chOff x="-7" y="117416"/>
            <a:chExt cx="8941384" cy="4905859"/>
          </a:xfrm>
        </p:grpSpPr>
        <p:grpSp>
          <p:nvGrpSpPr>
            <p:cNvPr id="987" name="Google Shape;987;p20"/>
            <p:cNvGrpSpPr/>
            <p:nvPr/>
          </p:nvGrpSpPr>
          <p:grpSpPr>
            <a:xfrm>
              <a:off x="-7" y="4797050"/>
              <a:ext cx="1266969" cy="226225"/>
              <a:chOff x="-7" y="167200"/>
              <a:chExt cx="1266969" cy="226225"/>
            </a:xfrm>
          </p:grpSpPr>
          <p:sp>
            <p:nvSpPr>
              <p:cNvPr id="988" name="Google Shape;988;p20"/>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20"/>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90" name="Google Shape;990;p20"/>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20"/>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509536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3"/>
        <p:cNvGrpSpPr/>
        <p:nvPr/>
      </p:nvGrpSpPr>
      <p:grpSpPr>
        <a:xfrm>
          <a:off x="0" y="0"/>
          <a:ext cx="0" cy="0"/>
          <a:chOff x="0" y="0"/>
          <a:chExt cx="0" cy="0"/>
        </a:xfrm>
      </p:grpSpPr>
      <p:grpSp>
        <p:nvGrpSpPr>
          <p:cNvPr id="64" name="Google Shape;64;p3"/>
          <p:cNvGrpSpPr/>
          <p:nvPr/>
        </p:nvGrpSpPr>
        <p:grpSpPr>
          <a:xfrm flipH="1">
            <a:off x="0" y="-215799"/>
            <a:ext cx="12192000" cy="7289597"/>
            <a:chOff x="0" y="-171451"/>
            <a:chExt cx="9144000" cy="5467198"/>
          </a:xfrm>
        </p:grpSpPr>
        <p:grpSp>
          <p:nvGrpSpPr>
            <p:cNvPr id="65" name="Google Shape;65;p3"/>
            <p:cNvGrpSpPr/>
            <p:nvPr/>
          </p:nvGrpSpPr>
          <p:grpSpPr>
            <a:xfrm>
              <a:off x="0" y="135850"/>
              <a:ext cx="9144000" cy="4654700"/>
              <a:chOff x="12075" y="212050"/>
              <a:chExt cx="9144000" cy="4654700"/>
            </a:xfrm>
          </p:grpSpPr>
          <p:grpSp>
            <p:nvGrpSpPr>
              <p:cNvPr id="66" name="Google Shape;66;p3"/>
              <p:cNvGrpSpPr/>
              <p:nvPr/>
            </p:nvGrpSpPr>
            <p:grpSpPr>
              <a:xfrm>
                <a:off x="12075" y="212050"/>
                <a:ext cx="9144000" cy="1396425"/>
                <a:chOff x="12075" y="212050"/>
                <a:chExt cx="9144000" cy="1396425"/>
              </a:xfrm>
            </p:grpSpPr>
            <p:cxnSp>
              <p:nvCxnSpPr>
                <p:cNvPr id="67" name="Google Shape;6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 name="Google Shape;6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 name="Google Shape;6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 name="Google Shape;70;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 name="Google Shape;71;p3"/>
              <p:cNvGrpSpPr/>
              <p:nvPr/>
            </p:nvGrpSpPr>
            <p:grpSpPr>
              <a:xfrm>
                <a:off x="12075" y="2073925"/>
                <a:ext cx="9144000" cy="1396425"/>
                <a:chOff x="12075" y="212050"/>
                <a:chExt cx="9144000" cy="1396425"/>
              </a:xfrm>
            </p:grpSpPr>
            <p:cxnSp>
              <p:nvCxnSpPr>
                <p:cNvPr id="72" name="Google Shape;72;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 name="Google Shape;73;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 name="Google Shape;74;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5" name="Google Shape;75;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 name="Google Shape;76;p3"/>
              <p:cNvGrpSpPr/>
              <p:nvPr/>
            </p:nvGrpSpPr>
            <p:grpSpPr>
              <a:xfrm>
                <a:off x="12075" y="3935800"/>
                <a:ext cx="9144000" cy="930950"/>
                <a:chOff x="12075" y="212050"/>
                <a:chExt cx="9144000" cy="930950"/>
              </a:xfrm>
            </p:grpSpPr>
            <p:cxnSp>
              <p:nvCxnSpPr>
                <p:cNvPr id="77" name="Google Shape;7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 name="Google Shape;7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 name="Google Shape;7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0" name="Google Shape;80;p3"/>
            <p:cNvGrpSpPr/>
            <p:nvPr/>
          </p:nvGrpSpPr>
          <p:grpSpPr>
            <a:xfrm>
              <a:off x="213575" y="-171451"/>
              <a:ext cx="8855100" cy="5467198"/>
              <a:chOff x="213575" y="-171451"/>
              <a:chExt cx="8855100" cy="5467198"/>
            </a:xfrm>
          </p:grpSpPr>
          <p:grpSp>
            <p:nvGrpSpPr>
              <p:cNvPr id="81" name="Google Shape;81;p3"/>
              <p:cNvGrpSpPr/>
              <p:nvPr/>
            </p:nvGrpSpPr>
            <p:grpSpPr>
              <a:xfrm rot="5400000">
                <a:off x="-192674" y="234798"/>
                <a:ext cx="5467198" cy="4654700"/>
                <a:chOff x="12075" y="444775"/>
                <a:chExt cx="9144000" cy="4654700"/>
              </a:xfrm>
            </p:grpSpPr>
            <p:grpSp>
              <p:nvGrpSpPr>
                <p:cNvPr id="82" name="Google Shape;82;p3"/>
                <p:cNvGrpSpPr/>
                <p:nvPr/>
              </p:nvGrpSpPr>
              <p:grpSpPr>
                <a:xfrm>
                  <a:off x="12075" y="444775"/>
                  <a:ext cx="9144000" cy="1396425"/>
                  <a:chOff x="12075" y="444775"/>
                  <a:chExt cx="9144000" cy="1396425"/>
                </a:xfrm>
              </p:grpSpPr>
              <p:cxnSp>
                <p:nvCxnSpPr>
                  <p:cNvPr id="83" name="Google Shape;8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 name="Google Shape;8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 name="Google Shape;8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6" name="Google Shape;86;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7" name="Google Shape;87;p3"/>
                <p:cNvGrpSpPr/>
                <p:nvPr/>
              </p:nvGrpSpPr>
              <p:grpSpPr>
                <a:xfrm>
                  <a:off x="12075" y="2306650"/>
                  <a:ext cx="9144000" cy="1396425"/>
                  <a:chOff x="12075" y="444775"/>
                  <a:chExt cx="9144000" cy="1396425"/>
                </a:xfrm>
              </p:grpSpPr>
              <p:cxnSp>
                <p:nvCxnSpPr>
                  <p:cNvPr id="88" name="Google Shape;88;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 name="Google Shape;89;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 name="Google Shape;90;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 name="Google Shape;91;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2" name="Google Shape;92;p3"/>
                <p:cNvGrpSpPr/>
                <p:nvPr/>
              </p:nvGrpSpPr>
              <p:grpSpPr>
                <a:xfrm>
                  <a:off x="12075" y="4168525"/>
                  <a:ext cx="9144000" cy="930950"/>
                  <a:chOff x="12075" y="444775"/>
                  <a:chExt cx="9144000" cy="930950"/>
                </a:xfrm>
              </p:grpSpPr>
              <p:cxnSp>
                <p:nvCxnSpPr>
                  <p:cNvPr id="93" name="Google Shape;9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 name="Google Shape;9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 name="Google Shape;9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6" name="Google Shape;96;p3"/>
              <p:cNvGrpSpPr/>
              <p:nvPr/>
            </p:nvGrpSpPr>
            <p:grpSpPr>
              <a:xfrm rot="5400000">
                <a:off x="4473201" y="700273"/>
                <a:ext cx="5467198" cy="3723750"/>
                <a:chOff x="12075" y="1375725"/>
                <a:chExt cx="9144000" cy="3723750"/>
              </a:xfrm>
            </p:grpSpPr>
            <p:grpSp>
              <p:nvGrpSpPr>
                <p:cNvPr id="97" name="Google Shape;97;p3"/>
                <p:cNvGrpSpPr/>
                <p:nvPr/>
              </p:nvGrpSpPr>
              <p:grpSpPr>
                <a:xfrm>
                  <a:off x="12075" y="1375725"/>
                  <a:ext cx="9144000" cy="465475"/>
                  <a:chOff x="12075" y="1375725"/>
                  <a:chExt cx="9144000" cy="465475"/>
                </a:xfrm>
              </p:grpSpPr>
              <p:cxnSp>
                <p:nvCxnSpPr>
                  <p:cNvPr id="98" name="Google Shape;9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 name="Google Shape;99;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 name="Google Shape;100;p3"/>
                <p:cNvGrpSpPr/>
                <p:nvPr/>
              </p:nvGrpSpPr>
              <p:grpSpPr>
                <a:xfrm>
                  <a:off x="12075" y="2306650"/>
                  <a:ext cx="9144000" cy="1396425"/>
                  <a:chOff x="12075" y="444775"/>
                  <a:chExt cx="9144000" cy="1396425"/>
                </a:xfrm>
              </p:grpSpPr>
              <p:cxnSp>
                <p:nvCxnSpPr>
                  <p:cNvPr id="101" name="Google Shape;101;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 name="Google Shape;102;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 name="Google Shape;103;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4" name="Google Shape;104;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5" name="Google Shape;105;p3"/>
                <p:cNvGrpSpPr/>
                <p:nvPr/>
              </p:nvGrpSpPr>
              <p:grpSpPr>
                <a:xfrm>
                  <a:off x="12075" y="4168525"/>
                  <a:ext cx="9144000" cy="930950"/>
                  <a:chOff x="12075" y="444775"/>
                  <a:chExt cx="9144000" cy="930950"/>
                </a:xfrm>
              </p:grpSpPr>
              <p:cxnSp>
                <p:nvCxnSpPr>
                  <p:cNvPr id="106" name="Google Shape;106;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 name="Google Shape;107;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 name="Google Shape;10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109" name="Google Shape;109;p3"/>
          <p:cNvSpPr txBox="1">
            <a:spLocks noGrp="1"/>
          </p:cNvSpPr>
          <p:nvPr>
            <p:ph type="title"/>
          </p:nvPr>
        </p:nvSpPr>
        <p:spPr>
          <a:xfrm>
            <a:off x="5571000" y="3264300"/>
            <a:ext cx="5376400" cy="1116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10" name="Google Shape;110;p3"/>
          <p:cNvSpPr txBox="1">
            <a:spLocks noGrp="1"/>
          </p:cNvSpPr>
          <p:nvPr>
            <p:ph type="title" idx="2" hasCustomPrompt="1"/>
          </p:nvPr>
        </p:nvSpPr>
        <p:spPr>
          <a:xfrm>
            <a:off x="7271067" y="1898217"/>
            <a:ext cx="1976400" cy="1027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1" name="Google Shape;111;p3"/>
          <p:cNvSpPr txBox="1">
            <a:spLocks noGrp="1"/>
          </p:cNvSpPr>
          <p:nvPr>
            <p:ph type="subTitle" idx="1"/>
          </p:nvPr>
        </p:nvSpPr>
        <p:spPr>
          <a:xfrm>
            <a:off x="5571000" y="4459800"/>
            <a:ext cx="5376400" cy="5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112" name="Google Shape;112;p3"/>
          <p:cNvGrpSpPr/>
          <p:nvPr/>
        </p:nvGrpSpPr>
        <p:grpSpPr>
          <a:xfrm>
            <a:off x="231876" y="123331"/>
            <a:ext cx="11727469" cy="6593451"/>
            <a:chOff x="173907" y="92498"/>
            <a:chExt cx="8795602" cy="4945088"/>
          </a:xfrm>
        </p:grpSpPr>
        <p:grpSp>
          <p:nvGrpSpPr>
            <p:cNvPr id="113" name="Google Shape;113;p3"/>
            <p:cNvGrpSpPr/>
            <p:nvPr/>
          </p:nvGrpSpPr>
          <p:grpSpPr>
            <a:xfrm>
              <a:off x="8918459" y="243592"/>
              <a:ext cx="51049" cy="774142"/>
              <a:chOff x="8211712" y="2037146"/>
              <a:chExt cx="34742" cy="526950"/>
            </a:xfrm>
          </p:grpSpPr>
          <p:sp>
            <p:nvSpPr>
              <p:cNvPr id="114" name="Google Shape;114;p3"/>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 name="Google Shape;121;p3"/>
            <p:cNvGrpSpPr/>
            <p:nvPr/>
          </p:nvGrpSpPr>
          <p:grpSpPr>
            <a:xfrm>
              <a:off x="173907" y="4750539"/>
              <a:ext cx="291257" cy="287046"/>
              <a:chOff x="5456048" y="1794743"/>
              <a:chExt cx="178248" cy="175682"/>
            </a:xfrm>
          </p:grpSpPr>
          <p:sp>
            <p:nvSpPr>
              <p:cNvPr id="122" name="Google Shape;122;p3"/>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4" name="Google Shape;124;p3"/>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92983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92"/>
        <p:cNvGrpSpPr/>
        <p:nvPr/>
      </p:nvGrpSpPr>
      <p:grpSpPr>
        <a:xfrm>
          <a:off x="0" y="0"/>
          <a:ext cx="0" cy="0"/>
          <a:chOff x="0" y="0"/>
          <a:chExt cx="0" cy="0"/>
        </a:xfrm>
      </p:grpSpPr>
      <p:grpSp>
        <p:nvGrpSpPr>
          <p:cNvPr id="993" name="Google Shape;993;p21"/>
          <p:cNvGrpSpPr/>
          <p:nvPr/>
        </p:nvGrpSpPr>
        <p:grpSpPr>
          <a:xfrm flipH="1">
            <a:off x="0" y="-215799"/>
            <a:ext cx="12192000" cy="7289597"/>
            <a:chOff x="0" y="-171451"/>
            <a:chExt cx="9144000" cy="5467198"/>
          </a:xfrm>
        </p:grpSpPr>
        <p:grpSp>
          <p:nvGrpSpPr>
            <p:cNvPr id="994" name="Google Shape;994;p21"/>
            <p:cNvGrpSpPr/>
            <p:nvPr/>
          </p:nvGrpSpPr>
          <p:grpSpPr>
            <a:xfrm>
              <a:off x="0" y="135850"/>
              <a:ext cx="9144000" cy="4654700"/>
              <a:chOff x="12075" y="212050"/>
              <a:chExt cx="9144000" cy="4654700"/>
            </a:xfrm>
          </p:grpSpPr>
          <p:grpSp>
            <p:nvGrpSpPr>
              <p:cNvPr id="995" name="Google Shape;995;p21"/>
              <p:cNvGrpSpPr/>
              <p:nvPr/>
            </p:nvGrpSpPr>
            <p:grpSpPr>
              <a:xfrm>
                <a:off x="12075" y="212050"/>
                <a:ext cx="9144000" cy="1396425"/>
                <a:chOff x="12075" y="212050"/>
                <a:chExt cx="9144000" cy="1396425"/>
              </a:xfrm>
            </p:grpSpPr>
            <p:cxnSp>
              <p:nvCxnSpPr>
                <p:cNvPr id="996" name="Google Shape;996;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7" name="Google Shape;997;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8" name="Google Shape;998;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9" name="Google Shape;999;p2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0" name="Google Shape;1000;p21"/>
              <p:cNvGrpSpPr/>
              <p:nvPr/>
            </p:nvGrpSpPr>
            <p:grpSpPr>
              <a:xfrm>
                <a:off x="12075" y="2073925"/>
                <a:ext cx="9144000" cy="1396425"/>
                <a:chOff x="12075" y="212050"/>
                <a:chExt cx="9144000" cy="1396425"/>
              </a:xfrm>
            </p:grpSpPr>
            <p:cxnSp>
              <p:nvCxnSpPr>
                <p:cNvPr id="1001" name="Google Shape;1001;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2" name="Google Shape;1002;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3" name="Google Shape;1003;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4" name="Google Shape;1004;p2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5" name="Google Shape;1005;p21"/>
              <p:cNvGrpSpPr/>
              <p:nvPr/>
            </p:nvGrpSpPr>
            <p:grpSpPr>
              <a:xfrm>
                <a:off x="12075" y="3935800"/>
                <a:ext cx="9144000" cy="930950"/>
                <a:chOff x="12075" y="212050"/>
                <a:chExt cx="9144000" cy="930950"/>
              </a:xfrm>
            </p:grpSpPr>
            <p:cxnSp>
              <p:nvCxnSpPr>
                <p:cNvPr id="1006" name="Google Shape;1006;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7" name="Google Shape;1007;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8" name="Google Shape;1008;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09" name="Google Shape;1009;p21"/>
            <p:cNvGrpSpPr/>
            <p:nvPr/>
          </p:nvGrpSpPr>
          <p:grpSpPr>
            <a:xfrm>
              <a:off x="213575" y="-171451"/>
              <a:ext cx="8855100" cy="5467198"/>
              <a:chOff x="213575" y="-171451"/>
              <a:chExt cx="8855100" cy="5467198"/>
            </a:xfrm>
          </p:grpSpPr>
          <p:grpSp>
            <p:nvGrpSpPr>
              <p:cNvPr id="1010" name="Google Shape;1010;p21"/>
              <p:cNvGrpSpPr/>
              <p:nvPr/>
            </p:nvGrpSpPr>
            <p:grpSpPr>
              <a:xfrm rot="5400000">
                <a:off x="-192674" y="234798"/>
                <a:ext cx="5467198" cy="4654700"/>
                <a:chOff x="12075" y="444775"/>
                <a:chExt cx="9144000" cy="4654700"/>
              </a:xfrm>
            </p:grpSpPr>
            <p:grpSp>
              <p:nvGrpSpPr>
                <p:cNvPr id="1011" name="Google Shape;1011;p21"/>
                <p:cNvGrpSpPr/>
                <p:nvPr/>
              </p:nvGrpSpPr>
              <p:grpSpPr>
                <a:xfrm>
                  <a:off x="12075" y="444775"/>
                  <a:ext cx="9144000" cy="1396425"/>
                  <a:chOff x="12075" y="444775"/>
                  <a:chExt cx="9144000" cy="1396425"/>
                </a:xfrm>
              </p:grpSpPr>
              <p:cxnSp>
                <p:nvCxnSpPr>
                  <p:cNvPr id="1012" name="Google Shape;1012;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3" name="Google Shape;1013;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4" name="Google Shape;1014;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5" name="Google Shape;1015;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16" name="Google Shape;1016;p21"/>
                <p:cNvGrpSpPr/>
                <p:nvPr/>
              </p:nvGrpSpPr>
              <p:grpSpPr>
                <a:xfrm>
                  <a:off x="12075" y="2306650"/>
                  <a:ext cx="9144000" cy="1396425"/>
                  <a:chOff x="12075" y="444775"/>
                  <a:chExt cx="9144000" cy="1396425"/>
                </a:xfrm>
              </p:grpSpPr>
              <p:cxnSp>
                <p:nvCxnSpPr>
                  <p:cNvPr id="1017" name="Google Shape;1017;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8" name="Google Shape;1018;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9" name="Google Shape;1019;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0" name="Google Shape;1020;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21" name="Google Shape;1021;p21"/>
                <p:cNvGrpSpPr/>
                <p:nvPr/>
              </p:nvGrpSpPr>
              <p:grpSpPr>
                <a:xfrm>
                  <a:off x="12075" y="4168525"/>
                  <a:ext cx="9144000" cy="930950"/>
                  <a:chOff x="12075" y="444775"/>
                  <a:chExt cx="9144000" cy="930950"/>
                </a:xfrm>
              </p:grpSpPr>
              <p:cxnSp>
                <p:nvCxnSpPr>
                  <p:cNvPr id="1022" name="Google Shape;1022;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3" name="Google Shape;1023;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4" name="Google Shape;1024;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25" name="Google Shape;1025;p21"/>
              <p:cNvGrpSpPr/>
              <p:nvPr/>
            </p:nvGrpSpPr>
            <p:grpSpPr>
              <a:xfrm rot="5400000">
                <a:off x="4473201" y="700273"/>
                <a:ext cx="5467198" cy="3723750"/>
                <a:chOff x="12075" y="1375725"/>
                <a:chExt cx="9144000" cy="3723750"/>
              </a:xfrm>
            </p:grpSpPr>
            <p:grpSp>
              <p:nvGrpSpPr>
                <p:cNvPr id="1026" name="Google Shape;1026;p21"/>
                <p:cNvGrpSpPr/>
                <p:nvPr/>
              </p:nvGrpSpPr>
              <p:grpSpPr>
                <a:xfrm>
                  <a:off x="12075" y="1375725"/>
                  <a:ext cx="9144000" cy="465475"/>
                  <a:chOff x="12075" y="1375725"/>
                  <a:chExt cx="9144000" cy="465475"/>
                </a:xfrm>
              </p:grpSpPr>
              <p:cxnSp>
                <p:nvCxnSpPr>
                  <p:cNvPr id="1027" name="Google Shape;1027;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8" name="Google Shape;1028;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29" name="Google Shape;1029;p21"/>
                <p:cNvGrpSpPr/>
                <p:nvPr/>
              </p:nvGrpSpPr>
              <p:grpSpPr>
                <a:xfrm>
                  <a:off x="12075" y="2306650"/>
                  <a:ext cx="9144000" cy="1396425"/>
                  <a:chOff x="12075" y="444775"/>
                  <a:chExt cx="9144000" cy="1396425"/>
                </a:xfrm>
              </p:grpSpPr>
              <p:cxnSp>
                <p:nvCxnSpPr>
                  <p:cNvPr id="1030" name="Google Shape;1030;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1" name="Google Shape;1031;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2" name="Google Shape;1032;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3" name="Google Shape;1033;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34" name="Google Shape;1034;p21"/>
                <p:cNvGrpSpPr/>
                <p:nvPr/>
              </p:nvGrpSpPr>
              <p:grpSpPr>
                <a:xfrm>
                  <a:off x="12075" y="4168525"/>
                  <a:ext cx="9144000" cy="930950"/>
                  <a:chOff x="12075" y="444775"/>
                  <a:chExt cx="9144000" cy="930950"/>
                </a:xfrm>
              </p:grpSpPr>
              <p:cxnSp>
                <p:nvCxnSpPr>
                  <p:cNvPr id="1035" name="Google Shape;1035;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6" name="Google Shape;1036;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7" name="Google Shape;1037;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038" name="Google Shape;1038;p21"/>
          <p:cNvGrpSpPr/>
          <p:nvPr/>
        </p:nvGrpSpPr>
        <p:grpSpPr>
          <a:xfrm>
            <a:off x="-9" y="156556"/>
            <a:ext cx="11921845" cy="6541145"/>
            <a:chOff x="-7" y="117416"/>
            <a:chExt cx="8941384" cy="4905859"/>
          </a:xfrm>
        </p:grpSpPr>
        <p:grpSp>
          <p:nvGrpSpPr>
            <p:cNvPr id="1039" name="Google Shape;1039;p21"/>
            <p:cNvGrpSpPr/>
            <p:nvPr/>
          </p:nvGrpSpPr>
          <p:grpSpPr>
            <a:xfrm>
              <a:off x="-7" y="4797050"/>
              <a:ext cx="1266969" cy="226225"/>
              <a:chOff x="-7" y="167200"/>
              <a:chExt cx="1266969" cy="226225"/>
            </a:xfrm>
          </p:grpSpPr>
          <p:sp>
            <p:nvSpPr>
              <p:cNvPr id="1040" name="Google Shape;1040;p21"/>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21"/>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42" name="Google Shape;1042;p21"/>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21"/>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44" name="Google Shape;104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45" name="Google Shape;1045;p21"/>
          <p:cNvSpPr txBox="1">
            <a:spLocks noGrp="1"/>
          </p:cNvSpPr>
          <p:nvPr>
            <p:ph type="subTitle" idx="1"/>
          </p:nvPr>
        </p:nvSpPr>
        <p:spPr>
          <a:xfrm>
            <a:off x="1250167" y="4620699"/>
            <a:ext cx="29004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46" name="Google Shape;1046;p21"/>
          <p:cNvSpPr txBox="1">
            <a:spLocks noGrp="1"/>
          </p:cNvSpPr>
          <p:nvPr>
            <p:ph type="subTitle" idx="2"/>
          </p:nvPr>
        </p:nvSpPr>
        <p:spPr>
          <a:xfrm>
            <a:off x="4645800" y="4620699"/>
            <a:ext cx="29004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47" name="Google Shape;1047;p21"/>
          <p:cNvSpPr txBox="1">
            <a:spLocks noGrp="1"/>
          </p:cNvSpPr>
          <p:nvPr>
            <p:ph type="subTitle" idx="3"/>
          </p:nvPr>
        </p:nvSpPr>
        <p:spPr>
          <a:xfrm>
            <a:off x="8041433" y="4620699"/>
            <a:ext cx="29004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48" name="Google Shape;1048;p21"/>
          <p:cNvSpPr txBox="1">
            <a:spLocks noGrp="1"/>
          </p:cNvSpPr>
          <p:nvPr>
            <p:ph type="subTitle" idx="4"/>
          </p:nvPr>
        </p:nvSpPr>
        <p:spPr>
          <a:xfrm>
            <a:off x="1250167" y="3934135"/>
            <a:ext cx="2900400" cy="68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1049" name="Google Shape;1049;p21"/>
          <p:cNvSpPr txBox="1">
            <a:spLocks noGrp="1"/>
          </p:cNvSpPr>
          <p:nvPr>
            <p:ph type="subTitle" idx="5"/>
          </p:nvPr>
        </p:nvSpPr>
        <p:spPr>
          <a:xfrm>
            <a:off x="4645800" y="3934135"/>
            <a:ext cx="2900400" cy="68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1050" name="Google Shape;1050;p21"/>
          <p:cNvSpPr txBox="1">
            <a:spLocks noGrp="1"/>
          </p:cNvSpPr>
          <p:nvPr>
            <p:ph type="subTitle" idx="6"/>
          </p:nvPr>
        </p:nvSpPr>
        <p:spPr>
          <a:xfrm>
            <a:off x="8041433" y="3934135"/>
            <a:ext cx="2900400" cy="68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Tree>
    <p:extLst>
      <p:ext uri="{BB962C8B-B14F-4D97-AF65-F5344CB8AC3E}">
        <p14:creationId xmlns:p14="http://schemas.microsoft.com/office/powerpoint/2010/main" val="2377011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51"/>
        <p:cNvGrpSpPr/>
        <p:nvPr/>
      </p:nvGrpSpPr>
      <p:grpSpPr>
        <a:xfrm>
          <a:off x="0" y="0"/>
          <a:ext cx="0" cy="0"/>
          <a:chOff x="0" y="0"/>
          <a:chExt cx="0" cy="0"/>
        </a:xfrm>
      </p:grpSpPr>
      <p:grpSp>
        <p:nvGrpSpPr>
          <p:cNvPr id="1052" name="Google Shape;1052;p22"/>
          <p:cNvGrpSpPr/>
          <p:nvPr/>
        </p:nvGrpSpPr>
        <p:grpSpPr>
          <a:xfrm flipH="1">
            <a:off x="0" y="-215799"/>
            <a:ext cx="12192000" cy="7289597"/>
            <a:chOff x="0" y="-171451"/>
            <a:chExt cx="9144000" cy="5467198"/>
          </a:xfrm>
        </p:grpSpPr>
        <p:grpSp>
          <p:nvGrpSpPr>
            <p:cNvPr id="1053" name="Google Shape;1053;p22"/>
            <p:cNvGrpSpPr/>
            <p:nvPr/>
          </p:nvGrpSpPr>
          <p:grpSpPr>
            <a:xfrm>
              <a:off x="0" y="135850"/>
              <a:ext cx="9144000" cy="4654700"/>
              <a:chOff x="12075" y="212050"/>
              <a:chExt cx="9144000" cy="4654700"/>
            </a:xfrm>
          </p:grpSpPr>
          <p:grpSp>
            <p:nvGrpSpPr>
              <p:cNvPr id="1054" name="Google Shape;1054;p22"/>
              <p:cNvGrpSpPr/>
              <p:nvPr/>
            </p:nvGrpSpPr>
            <p:grpSpPr>
              <a:xfrm>
                <a:off x="12075" y="212050"/>
                <a:ext cx="9144000" cy="1396425"/>
                <a:chOff x="12075" y="212050"/>
                <a:chExt cx="9144000" cy="1396425"/>
              </a:xfrm>
            </p:grpSpPr>
            <p:cxnSp>
              <p:nvCxnSpPr>
                <p:cNvPr id="1055" name="Google Shape;1055;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6" name="Google Shape;1056;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7" name="Google Shape;1057;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8" name="Google Shape;1058;p2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59" name="Google Shape;1059;p22"/>
              <p:cNvGrpSpPr/>
              <p:nvPr/>
            </p:nvGrpSpPr>
            <p:grpSpPr>
              <a:xfrm>
                <a:off x="12075" y="2073925"/>
                <a:ext cx="9144000" cy="1396425"/>
                <a:chOff x="12075" y="212050"/>
                <a:chExt cx="9144000" cy="1396425"/>
              </a:xfrm>
            </p:grpSpPr>
            <p:cxnSp>
              <p:nvCxnSpPr>
                <p:cNvPr id="1060" name="Google Shape;1060;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1" name="Google Shape;1061;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2" name="Google Shape;1062;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3" name="Google Shape;1063;p2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64" name="Google Shape;1064;p22"/>
              <p:cNvGrpSpPr/>
              <p:nvPr/>
            </p:nvGrpSpPr>
            <p:grpSpPr>
              <a:xfrm>
                <a:off x="12075" y="3935800"/>
                <a:ext cx="9144000" cy="930950"/>
                <a:chOff x="12075" y="212050"/>
                <a:chExt cx="9144000" cy="930950"/>
              </a:xfrm>
            </p:grpSpPr>
            <p:cxnSp>
              <p:nvCxnSpPr>
                <p:cNvPr id="1065" name="Google Shape;1065;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6" name="Google Shape;1066;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7" name="Google Shape;1067;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68" name="Google Shape;1068;p22"/>
            <p:cNvGrpSpPr/>
            <p:nvPr/>
          </p:nvGrpSpPr>
          <p:grpSpPr>
            <a:xfrm>
              <a:off x="213575" y="-171451"/>
              <a:ext cx="8855100" cy="5467198"/>
              <a:chOff x="213575" y="-171451"/>
              <a:chExt cx="8855100" cy="5467198"/>
            </a:xfrm>
          </p:grpSpPr>
          <p:grpSp>
            <p:nvGrpSpPr>
              <p:cNvPr id="1069" name="Google Shape;1069;p22"/>
              <p:cNvGrpSpPr/>
              <p:nvPr/>
            </p:nvGrpSpPr>
            <p:grpSpPr>
              <a:xfrm rot="5400000">
                <a:off x="-192674" y="234798"/>
                <a:ext cx="5467198" cy="4654700"/>
                <a:chOff x="12075" y="444775"/>
                <a:chExt cx="9144000" cy="4654700"/>
              </a:xfrm>
            </p:grpSpPr>
            <p:grpSp>
              <p:nvGrpSpPr>
                <p:cNvPr id="1070" name="Google Shape;1070;p22"/>
                <p:cNvGrpSpPr/>
                <p:nvPr/>
              </p:nvGrpSpPr>
              <p:grpSpPr>
                <a:xfrm>
                  <a:off x="12075" y="444775"/>
                  <a:ext cx="9144000" cy="1396425"/>
                  <a:chOff x="12075" y="444775"/>
                  <a:chExt cx="9144000" cy="1396425"/>
                </a:xfrm>
              </p:grpSpPr>
              <p:cxnSp>
                <p:nvCxnSpPr>
                  <p:cNvPr id="1071" name="Google Shape;1071;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2" name="Google Shape;1072;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3" name="Google Shape;1073;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4" name="Google Shape;1074;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75" name="Google Shape;1075;p22"/>
                <p:cNvGrpSpPr/>
                <p:nvPr/>
              </p:nvGrpSpPr>
              <p:grpSpPr>
                <a:xfrm>
                  <a:off x="12075" y="2306650"/>
                  <a:ext cx="9144000" cy="1396425"/>
                  <a:chOff x="12075" y="444775"/>
                  <a:chExt cx="9144000" cy="1396425"/>
                </a:xfrm>
              </p:grpSpPr>
              <p:cxnSp>
                <p:nvCxnSpPr>
                  <p:cNvPr id="1076" name="Google Shape;1076;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7" name="Google Shape;1077;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8" name="Google Shape;1078;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9" name="Google Shape;1079;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80" name="Google Shape;1080;p22"/>
                <p:cNvGrpSpPr/>
                <p:nvPr/>
              </p:nvGrpSpPr>
              <p:grpSpPr>
                <a:xfrm>
                  <a:off x="12075" y="4168525"/>
                  <a:ext cx="9144000" cy="930950"/>
                  <a:chOff x="12075" y="444775"/>
                  <a:chExt cx="9144000" cy="930950"/>
                </a:xfrm>
              </p:grpSpPr>
              <p:cxnSp>
                <p:nvCxnSpPr>
                  <p:cNvPr id="1081" name="Google Shape;1081;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2" name="Google Shape;1082;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3" name="Google Shape;1083;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84" name="Google Shape;1084;p22"/>
              <p:cNvGrpSpPr/>
              <p:nvPr/>
            </p:nvGrpSpPr>
            <p:grpSpPr>
              <a:xfrm rot="5400000">
                <a:off x="4473201" y="700273"/>
                <a:ext cx="5467198" cy="3723750"/>
                <a:chOff x="12075" y="1375725"/>
                <a:chExt cx="9144000" cy="3723750"/>
              </a:xfrm>
            </p:grpSpPr>
            <p:grpSp>
              <p:nvGrpSpPr>
                <p:cNvPr id="1085" name="Google Shape;1085;p22"/>
                <p:cNvGrpSpPr/>
                <p:nvPr/>
              </p:nvGrpSpPr>
              <p:grpSpPr>
                <a:xfrm>
                  <a:off x="12075" y="1375725"/>
                  <a:ext cx="9144000" cy="465475"/>
                  <a:chOff x="12075" y="1375725"/>
                  <a:chExt cx="9144000" cy="465475"/>
                </a:xfrm>
              </p:grpSpPr>
              <p:cxnSp>
                <p:nvCxnSpPr>
                  <p:cNvPr id="1086" name="Google Shape;1086;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7" name="Google Shape;1087;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88" name="Google Shape;1088;p22"/>
                <p:cNvGrpSpPr/>
                <p:nvPr/>
              </p:nvGrpSpPr>
              <p:grpSpPr>
                <a:xfrm>
                  <a:off x="12075" y="2306650"/>
                  <a:ext cx="9144000" cy="1396425"/>
                  <a:chOff x="12075" y="444775"/>
                  <a:chExt cx="9144000" cy="1396425"/>
                </a:xfrm>
              </p:grpSpPr>
              <p:cxnSp>
                <p:nvCxnSpPr>
                  <p:cNvPr id="1089" name="Google Shape;1089;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0" name="Google Shape;1090;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1" name="Google Shape;1091;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2" name="Google Shape;1092;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93" name="Google Shape;1093;p22"/>
                <p:cNvGrpSpPr/>
                <p:nvPr/>
              </p:nvGrpSpPr>
              <p:grpSpPr>
                <a:xfrm>
                  <a:off x="12075" y="4168525"/>
                  <a:ext cx="9144000" cy="930950"/>
                  <a:chOff x="12075" y="444775"/>
                  <a:chExt cx="9144000" cy="930950"/>
                </a:xfrm>
              </p:grpSpPr>
              <p:cxnSp>
                <p:nvCxnSpPr>
                  <p:cNvPr id="1094" name="Google Shape;1094;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5" name="Google Shape;1095;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6" name="Google Shape;1096;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097" name="Google Shape;1097;p22"/>
          <p:cNvGrpSpPr/>
          <p:nvPr/>
        </p:nvGrpSpPr>
        <p:grpSpPr>
          <a:xfrm flipH="1">
            <a:off x="231876" y="123331"/>
            <a:ext cx="11727469" cy="6593451"/>
            <a:chOff x="173907" y="92498"/>
            <a:chExt cx="8795602" cy="4945088"/>
          </a:xfrm>
        </p:grpSpPr>
        <p:grpSp>
          <p:nvGrpSpPr>
            <p:cNvPr id="1098" name="Google Shape;1098;p22"/>
            <p:cNvGrpSpPr/>
            <p:nvPr/>
          </p:nvGrpSpPr>
          <p:grpSpPr>
            <a:xfrm>
              <a:off x="8918459" y="243592"/>
              <a:ext cx="51049" cy="774142"/>
              <a:chOff x="8211712" y="2037146"/>
              <a:chExt cx="34742" cy="526950"/>
            </a:xfrm>
          </p:grpSpPr>
          <p:sp>
            <p:nvSpPr>
              <p:cNvPr id="1099" name="Google Shape;1099;p22"/>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22"/>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22"/>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22"/>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22"/>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22"/>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22"/>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6" name="Google Shape;1106;p22"/>
            <p:cNvGrpSpPr/>
            <p:nvPr/>
          </p:nvGrpSpPr>
          <p:grpSpPr>
            <a:xfrm>
              <a:off x="173907" y="4750539"/>
              <a:ext cx="291257" cy="287046"/>
              <a:chOff x="5456048" y="1794743"/>
              <a:chExt cx="178248" cy="175682"/>
            </a:xfrm>
          </p:grpSpPr>
          <p:sp>
            <p:nvSpPr>
              <p:cNvPr id="1107" name="Google Shape;1107;p22"/>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22"/>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09" name="Google Shape;1109;p22"/>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22"/>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11" name="Google Shape;1111;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12" name="Google Shape;1112;p22"/>
          <p:cNvSpPr txBox="1">
            <a:spLocks noGrp="1"/>
          </p:cNvSpPr>
          <p:nvPr>
            <p:ph type="subTitle" idx="1"/>
          </p:nvPr>
        </p:nvSpPr>
        <p:spPr>
          <a:xfrm>
            <a:off x="959999" y="3371600"/>
            <a:ext cx="28684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13" name="Google Shape;1113;p22"/>
          <p:cNvSpPr txBox="1">
            <a:spLocks noGrp="1"/>
          </p:cNvSpPr>
          <p:nvPr>
            <p:ph type="subTitle" idx="2"/>
          </p:nvPr>
        </p:nvSpPr>
        <p:spPr>
          <a:xfrm>
            <a:off x="5895697" y="3371600"/>
            <a:ext cx="28684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14" name="Google Shape;1114;p22"/>
          <p:cNvSpPr txBox="1">
            <a:spLocks noGrp="1"/>
          </p:cNvSpPr>
          <p:nvPr>
            <p:ph type="subTitle" idx="3"/>
          </p:nvPr>
        </p:nvSpPr>
        <p:spPr>
          <a:xfrm>
            <a:off x="3427848" y="5251467"/>
            <a:ext cx="28684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15" name="Google Shape;1115;p22"/>
          <p:cNvSpPr txBox="1">
            <a:spLocks noGrp="1"/>
          </p:cNvSpPr>
          <p:nvPr>
            <p:ph type="subTitle" idx="4"/>
          </p:nvPr>
        </p:nvSpPr>
        <p:spPr>
          <a:xfrm>
            <a:off x="8363547" y="5251467"/>
            <a:ext cx="28684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16" name="Google Shape;1116;p22"/>
          <p:cNvSpPr txBox="1">
            <a:spLocks noGrp="1"/>
          </p:cNvSpPr>
          <p:nvPr>
            <p:ph type="subTitle" idx="5"/>
          </p:nvPr>
        </p:nvSpPr>
        <p:spPr>
          <a:xfrm>
            <a:off x="960000" y="2875551"/>
            <a:ext cx="28684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1117" name="Google Shape;1117;p22"/>
          <p:cNvSpPr txBox="1">
            <a:spLocks noGrp="1"/>
          </p:cNvSpPr>
          <p:nvPr>
            <p:ph type="subTitle" idx="6"/>
          </p:nvPr>
        </p:nvSpPr>
        <p:spPr>
          <a:xfrm>
            <a:off x="3427848" y="4755467"/>
            <a:ext cx="28684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1118" name="Google Shape;1118;p22"/>
          <p:cNvSpPr txBox="1">
            <a:spLocks noGrp="1"/>
          </p:cNvSpPr>
          <p:nvPr>
            <p:ph type="subTitle" idx="7"/>
          </p:nvPr>
        </p:nvSpPr>
        <p:spPr>
          <a:xfrm>
            <a:off x="5895697" y="2875551"/>
            <a:ext cx="28684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1119" name="Google Shape;1119;p22"/>
          <p:cNvSpPr txBox="1">
            <a:spLocks noGrp="1"/>
          </p:cNvSpPr>
          <p:nvPr>
            <p:ph type="subTitle" idx="8"/>
          </p:nvPr>
        </p:nvSpPr>
        <p:spPr>
          <a:xfrm>
            <a:off x="8363547" y="4755467"/>
            <a:ext cx="28684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Tree>
    <p:extLst>
      <p:ext uri="{BB962C8B-B14F-4D97-AF65-F5344CB8AC3E}">
        <p14:creationId xmlns:p14="http://schemas.microsoft.com/office/powerpoint/2010/main" val="1964939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20"/>
        <p:cNvGrpSpPr/>
        <p:nvPr/>
      </p:nvGrpSpPr>
      <p:grpSpPr>
        <a:xfrm>
          <a:off x="0" y="0"/>
          <a:ext cx="0" cy="0"/>
          <a:chOff x="0" y="0"/>
          <a:chExt cx="0" cy="0"/>
        </a:xfrm>
      </p:grpSpPr>
      <p:grpSp>
        <p:nvGrpSpPr>
          <p:cNvPr id="1121" name="Google Shape;1121;p23"/>
          <p:cNvGrpSpPr/>
          <p:nvPr/>
        </p:nvGrpSpPr>
        <p:grpSpPr>
          <a:xfrm flipH="1">
            <a:off x="0" y="-215799"/>
            <a:ext cx="12192000" cy="7289597"/>
            <a:chOff x="0" y="-171451"/>
            <a:chExt cx="9144000" cy="5467198"/>
          </a:xfrm>
        </p:grpSpPr>
        <p:grpSp>
          <p:nvGrpSpPr>
            <p:cNvPr id="1122" name="Google Shape;1122;p23"/>
            <p:cNvGrpSpPr/>
            <p:nvPr/>
          </p:nvGrpSpPr>
          <p:grpSpPr>
            <a:xfrm>
              <a:off x="0" y="135850"/>
              <a:ext cx="9144000" cy="4654700"/>
              <a:chOff x="12075" y="212050"/>
              <a:chExt cx="9144000" cy="4654700"/>
            </a:xfrm>
          </p:grpSpPr>
          <p:grpSp>
            <p:nvGrpSpPr>
              <p:cNvPr id="1123" name="Google Shape;1123;p23"/>
              <p:cNvGrpSpPr/>
              <p:nvPr/>
            </p:nvGrpSpPr>
            <p:grpSpPr>
              <a:xfrm>
                <a:off x="12075" y="212050"/>
                <a:ext cx="9144000" cy="1396425"/>
                <a:chOff x="12075" y="212050"/>
                <a:chExt cx="9144000" cy="1396425"/>
              </a:xfrm>
            </p:grpSpPr>
            <p:cxnSp>
              <p:nvCxnSpPr>
                <p:cNvPr id="1124" name="Google Shape;1124;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5" name="Google Shape;1125;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6" name="Google Shape;1126;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7" name="Google Shape;1127;p2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28" name="Google Shape;1128;p23"/>
              <p:cNvGrpSpPr/>
              <p:nvPr/>
            </p:nvGrpSpPr>
            <p:grpSpPr>
              <a:xfrm>
                <a:off x="12075" y="2073925"/>
                <a:ext cx="9144000" cy="1396425"/>
                <a:chOff x="12075" y="212050"/>
                <a:chExt cx="9144000" cy="1396425"/>
              </a:xfrm>
            </p:grpSpPr>
            <p:cxnSp>
              <p:nvCxnSpPr>
                <p:cNvPr id="1129" name="Google Shape;1129;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0" name="Google Shape;1130;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1" name="Google Shape;1131;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2" name="Google Shape;1132;p2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33" name="Google Shape;1133;p23"/>
              <p:cNvGrpSpPr/>
              <p:nvPr/>
            </p:nvGrpSpPr>
            <p:grpSpPr>
              <a:xfrm>
                <a:off x="12075" y="3935800"/>
                <a:ext cx="9144000" cy="930950"/>
                <a:chOff x="12075" y="212050"/>
                <a:chExt cx="9144000" cy="930950"/>
              </a:xfrm>
            </p:grpSpPr>
            <p:cxnSp>
              <p:nvCxnSpPr>
                <p:cNvPr id="1134" name="Google Shape;1134;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5" name="Google Shape;1135;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6" name="Google Shape;1136;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137" name="Google Shape;1137;p23"/>
            <p:cNvGrpSpPr/>
            <p:nvPr/>
          </p:nvGrpSpPr>
          <p:grpSpPr>
            <a:xfrm>
              <a:off x="213575" y="-171451"/>
              <a:ext cx="8855100" cy="5467198"/>
              <a:chOff x="213575" y="-171451"/>
              <a:chExt cx="8855100" cy="5467198"/>
            </a:xfrm>
          </p:grpSpPr>
          <p:grpSp>
            <p:nvGrpSpPr>
              <p:cNvPr id="1138" name="Google Shape;1138;p23"/>
              <p:cNvGrpSpPr/>
              <p:nvPr/>
            </p:nvGrpSpPr>
            <p:grpSpPr>
              <a:xfrm rot="5400000">
                <a:off x="-192674" y="234798"/>
                <a:ext cx="5467198" cy="4654700"/>
                <a:chOff x="12075" y="444775"/>
                <a:chExt cx="9144000" cy="4654700"/>
              </a:xfrm>
            </p:grpSpPr>
            <p:grpSp>
              <p:nvGrpSpPr>
                <p:cNvPr id="1139" name="Google Shape;1139;p23"/>
                <p:cNvGrpSpPr/>
                <p:nvPr/>
              </p:nvGrpSpPr>
              <p:grpSpPr>
                <a:xfrm>
                  <a:off x="12075" y="444775"/>
                  <a:ext cx="9144000" cy="1396425"/>
                  <a:chOff x="12075" y="444775"/>
                  <a:chExt cx="9144000" cy="1396425"/>
                </a:xfrm>
              </p:grpSpPr>
              <p:cxnSp>
                <p:nvCxnSpPr>
                  <p:cNvPr id="1140" name="Google Shape;1140;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1" name="Google Shape;1141;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2" name="Google Shape;1142;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3" name="Google Shape;1143;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44" name="Google Shape;1144;p23"/>
                <p:cNvGrpSpPr/>
                <p:nvPr/>
              </p:nvGrpSpPr>
              <p:grpSpPr>
                <a:xfrm>
                  <a:off x="12075" y="2306650"/>
                  <a:ext cx="9144000" cy="1396425"/>
                  <a:chOff x="12075" y="444775"/>
                  <a:chExt cx="9144000" cy="1396425"/>
                </a:xfrm>
              </p:grpSpPr>
              <p:cxnSp>
                <p:nvCxnSpPr>
                  <p:cNvPr id="1145" name="Google Shape;1145;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6" name="Google Shape;1146;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7" name="Google Shape;1147;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8" name="Google Shape;1148;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49" name="Google Shape;1149;p23"/>
                <p:cNvGrpSpPr/>
                <p:nvPr/>
              </p:nvGrpSpPr>
              <p:grpSpPr>
                <a:xfrm>
                  <a:off x="12075" y="4168525"/>
                  <a:ext cx="9144000" cy="930950"/>
                  <a:chOff x="12075" y="444775"/>
                  <a:chExt cx="9144000" cy="930950"/>
                </a:xfrm>
              </p:grpSpPr>
              <p:cxnSp>
                <p:nvCxnSpPr>
                  <p:cNvPr id="1150" name="Google Shape;1150;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1" name="Google Shape;1151;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2" name="Google Shape;1152;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153" name="Google Shape;1153;p23"/>
              <p:cNvGrpSpPr/>
              <p:nvPr/>
            </p:nvGrpSpPr>
            <p:grpSpPr>
              <a:xfrm rot="5400000">
                <a:off x="4473201" y="700273"/>
                <a:ext cx="5467198" cy="3723750"/>
                <a:chOff x="12075" y="1375725"/>
                <a:chExt cx="9144000" cy="3723750"/>
              </a:xfrm>
            </p:grpSpPr>
            <p:grpSp>
              <p:nvGrpSpPr>
                <p:cNvPr id="1154" name="Google Shape;1154;p23"/>
                <p:cNvGrpSpPr/>
                <p:nvPr/>
              </p:nvGrpSpPr>
              <p:grpSpPr>
                <a:xfrm>
                  <a:off x="12075" y="1375725"/>
                  <a:ext cx="9144000" cy="465475"/>
                  <a:chOff x="12075" y="1375725"/>
                  <a:chExt cx="9144000" cy="465475"/>
                </a:xfrm>
              </p:grpSpPr>
              <p:cxnSp>
                <p:nvCxnSpPr>
                  <p:cNvPr id="1155" name="Google Shape;1155;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6" name="Google Shape;1156;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57" name="Google Shape;1157;p23"/>
                <p:cNvGrpSpPr/>
                <p:nvPr/>
              </p:nvGrpSpPr>
              <p:grpSpPr>
                <a:xfrm>
                  <a:off x="12075" y="2306650"/>
                  <a:ext cx="9144000" cy="1396425"/>
                  <a:chOff x="12075" y="444775"/>
                  <a:chExt cx="9144000" cy="1396425"/>
                </a:xfrm>
              </p:grpSpPr>
              <p:cxnSp>
                <p:nvCxnSpPr>
                  <p:cNvPr id="1158" name="Google Shape;1158;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9" name="Google Shape;1159;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0" name="Google Shape;1160;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1" name="Google Shape;1161;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62" name="Google Shape;1162;p23"/>
                <p:cNvGrpSpPr/>
                <p:nvPr/>
              </p:nvGrpSpPr>
              <p:grpSpPr>
                <a:xfrm>
                  <a:off x="12075" y="4168525"/>
                  <a:ext cx="9144000" cy="930950"/>
                  <a:chOff x="12075" y="444775"/>
                  <a:chExt cx="9144000" cy="930950"/>
                </a:xfrm>
              </p:grpSpPr>
              <p:cxnSp>
                <p:nvCxnSpPr>
                  <p:cNvPr id="1163" name="Google Shape;1163;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4" name="Google Shape;1164;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5" name="Google Shape;1165;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166" name="Google Shape;1166;p23"/>
          <p:cNvGrpSpPr/>
          <p:nvPr/>
        </p:nvGrpSpPr>
        <p:grpSpPr>
          <a:xfrm>
            <a:off x="-9" y="222933"/>
            <a:ext cx="11936783" cy="6489563"/>
            <a:chOff x="-7" y="167200"/>
            <a:chExt cx="8952587" cy="4867172"/>
          </a:xfrm>
        </p:grpSpPr>
        <p:grpSp>
          <p:nvGrpSpPr>
            <p:cNvPr id="1167" name="Google Shape;1167;p23"/>
            <p:cNvGrpSpPr/>
            <p:nvPr/>
          </p:nvGrpSpPr>
          <p:grpSpPr>
            <a:xfrm>
              <a:off x="297807" y="4643609"/>
              <a:ext cx="8654773" cy="390763"/>
              <a:chOff x="297807" y="4643609"/>
              <a:chExt cx="8654773" cy="390763"/>
            </a:xfrm>
          </p:grpSpPr>
          <p:sp>
            <p:nvSpPr>
              <p:cNvPr id="1168" name="Google Shape;1168;p23"/>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3"/>
              <p:cNvSpPr/>
              <p:nvPr/>
            </p:nvSpPr>
            <p:spPr>
              <a:xfrm>
                <a:off x="297807" y="4820393"/>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0" name="Google Shape;1170;p23"/>
            <p:cNvGrpSpPr/>
            <p:nvPr/>
          </p:nvGrpSpPr>
          <p:grpSpPr>
            <a:xfrm>
              <a:off x="-7" y="167200"/>
              <a:ext cx="1266969" cy="226225"/>
              <a:chOff x="-7" y="167200"/>
              <a:chExt cx="1266969" cy="226225"/>
            </a:xfrm>
          </p:grpSpPr>
          <p:sp>
            <p:nvSpPr>
              <p:cNvPr id="1171" name="Google Shape;1171;p23"/>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3"/>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173" name="Google Shape;1173;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74" name="Google Shape;1174;p23"/>
          <p:cNvSpPr txBox="1">
            <a:spLocks noGrp="1"/>
          </p:cNvSpPr>
          <p:nvPr>
            <p:ph type="subTitle" idx="1"/>
          </p:nvPr>
        </p:nvSpPr>
        <p:spPr>
          <a:xfrm>
            <a:off x="1478169" y="2996733"/>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5" name="Google Shape;1175;p23"/>
          <p:cNvSpPr txBox="1">
            <a:spLocks noGrp="1"/>
          </p:cNvSpPr>
          <p:nvPr>
            <p:ph type="subTitle" idx="2"/>
          </p:nvPr>
        </p:nvSpPr>
        <p:spPr>
          <a:xfrm>
            <a:off x="4772000" y="2996733"/>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6" name="Google Shape;1176;p23"/>
          <p:cNvSpPr txBox="1">
            <a:spLocks noGrp="1"/>
          </p:cNvSpPr>
          <p:nvPr>
            <p:ph type="subTitle" idx="3"/>
          </p:nvPr>
        </p:nvSpPr>
        <p:spPr>
          <a:xfrm>
            <a:off x="1478169" y="5291467"/>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7" name="Google Shape;1177;p23"/>
          <p:cNvSpPr txBox="1">
            <a:spLocks noGrp="1"/>
          </p:cNvSpPr>
          <p:nvPr>
            <p:ph type="subTitle" idx="4"/>
          </p:nvPr>
        </p:nvSpPr>
        <p:spPr>
          <a:xfrm>
            <a:off x="4772000" y="5291467"/>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8" name="Google Shape;1178;p23"/>
          <p:cNvSpPr txBox="1">
            <a:spLocks noGrp="1"/>
          </p:cNvSpPr>
          <p:nvPr>
            <p:ph type="subTitle" idx="5"/>
          </p:nvPr>
        </p:nvSpPr>
        <p:spPr>
          <a:xfrm>
            <a:off x="8065831" y="2996733"/>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9" name="Google Shape;1179;p23"/>
          <p:cNvSpPr txBox="1">
            <a:spLocks noGrp="1"/>
          </p:cNvSpPr>
          <p:nvPr>
            <p:ph type="subTitle" idx="6"/>
          </p:nvPr>
        </p:nvSpPr>
        <p:spPr>
          <a:xfrm>
            <a:off x="8065831" y="5291467"/>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80" name="Google Shape;1180;p23"/>
          <p:cNvSpPr txBox="1">
            <a:spLocks noGrp="1"/>
          </p:cNvSpPr>
          <p:nvPr>
            <p:ph type="subTitle" idx="7"/>
          </p:nvPr>
        </p:nvSpPr>
        <p:spPr>
          <a:xfrm>
            <a:off x="1479369" y="2537533"/>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1181" name="Google Shape;1181;p23"/>
          <p:cNvSpPr txBox="1">
            <a:spLocks noGrp="1"/>
          </p:cNvSpPr>
          <p:nvPr>
            <p:ph type="subTitle" idx="8"/>
          </p:nvPr>
        </p:nvSpPr>
        <p:spPr>
          <a:xfrm>
            <a:off x="4773200" y="2537533"/>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1182" name="Google Shape;1182;p23"/>
          <p:cNvSpPr txBox="1">
            <a:spLocks noGrp="1"/>
          </p:cNvSpPr>
          <p:nvPr>
            <p:ph type="subTitle" idx="9"/>
          </p:nvPr>
        </p:nvSpPr>
        <p:spPr>
          <a:xfrm>
            <a:off x="8067031" y="2537533"/>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1183" name="Google Shape;1183;p23"/>
          <p:cNvSpPr txBox="1">
            <a:spLocks noGrp="1"/>
          </p:cNvSpPr>
          <p:nvPr>
            <p:ph type="subTitle" idx="13"/>
          </p:nvPr>
        </p:nvSpPr>
        <p:spPr>
          <a:xfrm>
            <a:off x="1479369" y="4832267"/>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1184" name="Google Shape;1184;p23"/>
          <p:cNvSpPr txBox="1">
            <a:spLocks noGrp="1"/>
          </p:cNvSpPr>
          <p:nvPr>
            <p:ph type="subTitle" idx="14"/>
          </p:nvPr>
        </p:nvSpPr>
        <p:spPr>
          <a:xfrm>
            <a:off x="4773200" y="4832267"/>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1185" name="Google Shape;1185;p23"/>
          <p:cNvSpPr txBox="1">
            <a:spLocks noGrp="1"/>
          </p:cNvSpPr>
          <p:nvPr>
            <p:ph type="subTitle" idx="15"/>
          </p:nvPr>
        </p:nvSpPr>
        <p:spPr>
          <a:xfrm>
            <a:off x="8067031" y="4832267"/>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Tree>
    <p:extLst>
      <p:ext uri="{BB962C8B-B14F-4D97-AF65-F5344CB8AC3E}">
        <p14:creationId xmlns:p14="http://schemas.microsoft.com/office/powerpoint/2010/main" val="851130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186"/>
        <p:cNvGrpSpPr/>
        <p:nvPr/>
      </p:nvGrpSpPr>
      <p:grpSpPr>
        <a:xfrm>
          <a:off x="0" y="0"/>
          <a:ext cx="0" cy="0"/>
          <a:chOff x="0" y="0"/>
          <a:chExt cx="0" cy="0"/>
        </a:xfrm>
      </p:grpSpPr>
      <p:grpSp>
        <p:nvGrpSpPr>
          <p:cNvPr id="1187" name="Google Shape;1187;p24"/>
          <p:cNvGrpSpPr/>
          <p:nvPr/>
        </p:nvGrpSpPr>
        <p:grpSpPr>
          <a:xfrm flipH="1">
            <a:off x="0" y="-215799"/>
            <a:ext cx="12192000" cy="7289597"/>
            <a:chOff x="0" y="-171451"/>
            <a:chExt cx="9144000" cy="5467198"/>
          </a:xfrm>
        </p:grpSpPr>
        <p:grpSp>
          <p:nvGrpSpPr>
            <p:cNvPr id="1188" name="Google Shape;1188;p24"/>
            <p:cNvGrpSpPr/>
            <p:nvPr/>
          </p:nvGrpSpPr>
          <p:grpSpPr>
            <a:xfrm>
              <a:off x="0" y="135850"/>
              <a:ext cx="9144000" cy="4654700"/>
              <a:chOff x="12075" y="212050"/>
              <a:chExt cx="9144000" cy="4654700"/>
            </a:xfrm>
          </p:grpSpPr>
          <p:grpSp>
            <p:nvGrpSpPr>
              <p:cNvPr id="1189" name="Google Shape;1189;p24"/>
              <p:cNvGrpSpPr/>
              <p:nvPr/>
            </p:nvGrpSpPr>
            <p:grpSpPr>
              <a:xfrm>
                <a:off x="12075" y="212050"/>
                <a:ext cx="9144000" cy="1396425"/>
                <a:chOff x="12075" y="212050"/>
                <a:chExt cx="9144000" cy="1396425"/>
              </a:xfrm>
            </p:grpSpPr>
            <p:cxnSp>
              <p:nvCxnSpPr>
                <p:cNvPr id="1190" name="Google Shape;1190;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1" name="Google Shape;1191;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2" name="Google Shape;1192;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3" name="Google Shape;1193;p2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94" name="Google Shape;1194;p24"/>
              <p:cNvGrpSpPr/>
              <p:nvPr/>
            </p:nvGrpSpPr>
            <p:grpSpPr>
              <a:xfrm>
                <a:off x="12075" y="2073925"/>
                <a:ext cx="9144000" cy="1396425"/>
                <a:chOff x="12075" y="212050"/>
                <a:chExt cx="9144000" cy="1396425"/>
              </a:xfrm>
            </p:grpSpPr>
            <p:cxnSp>
              <p:nvCxnSpPr>
                <p:cNvPr id="1195" name="Google Shape;1195;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6" name="Google Shape;1196;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7" name="Google Shape;1197;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8" name="Google Shape;1198;p2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99" name="Google Shape;1199;p24"/>
              <p:cNvGrpSpPr/>
              <p:nvPr/>
            </p:nvGrpSpPr>
            <p:grpSpPr>
              <a:xfrm>
                <a:off x="12075" y="3935800"/>
                <a:ext cx="9144000" cy="930950"/>
                <a:chOff x="12075" y="212050"/>
                <a:chExt cx="9144000" cy="930950"/>
              </a:xfrm>
            </p:grpSpPr>
            <p:cxnSp>
              <p:nvCxnSpPr>
                <p:cNvPr id="1200" name="Google Shape;1200;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1" name="Google Shape;1201;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2" name="Google Shape;1202;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03" name="Google Shape;1203;p24"/>
            <p:cNvGrpSpPr/>
            <p:nvPr/>
          </p:nvGrpSpPr>
          <p:grpSpPr>
            <a:xfrm>
              <a:off x="213575" y="-171451"/>
              <a:ext cx="8855100" cy="5467198"/>
              <a:chOff x="213575" y="-171451"/>
              <a:chExt cx="8855100" cy="5467198"/>
            </a:xfrm>
          </p:grpSpPr>
          <p:grpSp>
            <p:nvGrpSpPr>
              <p:cNvPr id="1204" name="Google Shape;1204;p24"/>
              <p:cNvGrpSpPr/>
              <p:nvPr/>
            </p:nvGrpSpPr>
            <p:grpSpPr>
              <a:xfrm rot="5400000">
                <a:off x="-192674" y="234798"/>
                <a:ext cx="5467198" cy="4654700"/>
                <a:chOff x="12075" y="444775"/>
                <a:chExt cx="9144000" cy="4654700"/>
              </a:xfrm>
            </p:grpSpPr>
            <p:grpSp>
              <p:nvGrpSpPr>
                <p:cNvPr id="1205" name="Google Shape;1205;p24"/>
                <p:cNvGrpSpPr/>
                <p:nvPr/>
              </p:nvGrpSpPr>
              <p:grpSpPr>
                <a:xfrm>
                  <a:off x="12075" y="444775"/>
                  <a:ext cx="9144000" cy="1396425"/>
                  <a:chOff x="12075" y="444775"/>
                  <a:chExt cx="9144000" cy="1396425"/>
                </a:xfrm>
              </p:grpSpPr>
              <p:cxnSp>
                <p:nvCxnSpPr>
                  <p:cNvPr id="1206" name="Google Shape;1206;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7" name="Google Shape;1207;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8" name="Google Shape;1208;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9" name="Google Shape;1209;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10" name="Google Shape;1210;p24"/>
                <p:cNvGrpSpPr/>
                <p:nvPr/>
              </p:nvGrpSpPr>
              <p:grpSpPr>
                <a:xfrm>
                  <a:off x="12075" y="2306650"/>
                  <a:ext cx="9144000" cy="1396425"/>
                  <a:chOff x="12075" y="444775"/>
                  <a:chExt cx="9144000" cy="1396425"/>
                </a:xfrm>
              </p:grpSpPr>
              <p:cxnSp>
                <p:nvCxnSpPr>
                  <p:cNvPr id="1211" name="Google Shape;1211;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2" name="Google Shape;1212;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3" name="Google Shape;1213;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4" name="Google Shape;1214;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15" name="Google Shape;1215;p24"/>
                <p:cNvGrpSpPr/>
                <p:nvPr/>
              </p:nvGrpSpPr>
              <p:grpSpPr>
                <a:xfrm>
                  <a:off x="12075" y="4168525"/>
                  <a:ext cx="9144000" cy="930950"/>
                  <a:chOff x="12075" y="444775"/>
                  <a:chExt cx="9144000" cy="930950"/>
                </a:xfrm>
              </p:grpSpPr>
              <p:cxnSp>
                <p:nvCxnSpPr>
                  <p:cNvPr id="1216" name="Google Shape;1216;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7" name="Google Shape;1217;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8" name="Google Shape;1218;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19" name="Google Shape;1219;p24"/>
              <p:cNvGrpSpPr/>
              <p:nvPr/>
            </p:nvGrpSpPr>
            <p:grpSpPr>
              <a:xfrm rot="5400000">
                <a:off x="4473201" y="700273"/>
                <a:ext cx="5467198" cy="3723750"/>
                <a:chOff x="12075" y="1375725"/>
                <a:chExt cx="9144000" cy="3723750"/>
              </a:xfrm>
            </p:grpSpPr>
            <p:grpSp>
              <p:nvGrpSpPr>
                <p:cNvPr id="1220" name="Google Shape;1220;p24"/>
                <p:cNvGrpSpPr/>
                <p:nvPr/>
              </p:nvGrpSpPr>
              <p:grpSpPr>
                <a:xfrm>
                  <a:off x="12075" y="1375725"/>
                  <a:ext cx="9144000" cy="465475"/>
                  <a:chOff x="12075" y="1375725"/>
                  <a:chExt cx="9144000" cy="465475"/>
                </a:xfrm>
              </p:grpSpPr>
              <p:cxnSp>
                <p:nvCxnSpPr>
                  <p:cNvPr id="1221" name="Google Shape;1221;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2" name="Google Shape;1222;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23" name="Google Shape;1223;p24"/>
                <p:cNvGrpSpPr/>
                <p:nvPr/>
              </p:nvGrpSpPr>
              <p:grpSpPr>
                <a:xfrm>
                  <a:off x="12075" y="2306650"/>
                  <a:ext cx="9144000" cy="1396425"/>
                  <a:chOff x="12075" y="444775"/>
                  <a:chExt cx="9144000" cy="1396425"/>
                </a:xfrm>
              </p:grpSpPr>
              <p:cxnSp>
                <p:nvCxnSpPr>
                  <p:cNvPr id="1224" name="Google Shape;1224;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5" name="Google Shape;1225;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6" name="Google Shape;1226;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7" name="Google Shape;1227;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28" name="Google Shape;1228;p24"/>
                <p:cNvGrpSpPr/>
                <p:nvPr/>
              </p:nvGrpSpPr>
              <p:grpSpPr>
                <a:xfrm>
                  <a:off x="12075" y="4168525"/>
                  <a:ext cx="9144000" cy="930950"/>
                  <a:chOff x="12075" y="444775"/>
                  <a:chExt cx="9144000" cy="930950"/>
                </a:xfrm>
              </p:grpSpPr>
              <p:cxnSp>
                <p:nvCxnSpPr>
                  <p:cNvPr id="1229" name="Google Shape;1229;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30" name="Google Shape;1230;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31" name="Google Shape;1231;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1232" name="Google Shape;1232;p24"/>
          <p:cNvSpPr txBox="1">
            <a:spLocks noGrp="1"/>
          </p:cNvSpPr>
          <p:nvPr>
            <p:ph type="title" hasCustomPrompt="1"/>
          </p:nvPr>
        </p:nvSpPr>
        <p:spPr>
          <a:xfrm>
            <a:off x="5500467" y="719333"/>
            <a:ext cx="5450400" cy="10252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6000"/>
            </a:lvl1pPr>
            <a:lvl2pPr lvl="1" algn="l" rtl="0">
              <a:spcBef>
                <a:spcPts val="0"/>
              </a:spcBef>
              <a:spcAft>
                <a:spcPts val="0"/>
              </a:spcAft>
              <a:buSzPts val="6000"/>
              <a:buNone/>
              <a:defRPr sz="8000"/>
            </a:lvl2pPr>
            <a:lvl3pPr lvl="2" algn="l" rtl="0">
              <a:spcBef>
                <a:spcPts val="0"/>
              </a:spcBef>
              <a:spcAft>
                <a:spcPts val="0"/>
              </a:spcAft>
              <a:buSzPts val="6000"/>
              <a:buNone/>
              <a:defRPr sz="8000"/>
            </a:lvl3pPr>
            <a:lvl4pPr lvl="3" algn="l" rtl="0">
              <a:spcBef>
                <a:spcPts val="0"/>
              </a:spcBef>
              <a:spcAft>
                <a:spcPts val="0"/>
              </a:spcAft>
              <a:buSzPts val="6000"/>
              <a:buNone/>
              <a:defRPr sz="8000"/>
            </a:lvl4pPr>
            <a:lvl5pPr lvl="4" algn="l" rtl="0">
              <a:spcBef>
                <a:spcPts val="0"/>
              </a:spcBef>
              <a:spcAft>
                <a:spcPts val="0"/>
              </a:spcAft>
              <a:buSzPts val="6000"/>
              <a:buNone/>
              <a:defRPr sz="8000"/>
            </a:lvl5pPr>
            <a:lvl6pPr lvl="5" algn="l" rtl="0">
              <a:spcBef>
                <a:spcPts val="0"/>
              </a:spcBef>
              <a:spcAft>
                <a:spcPts val="0"/>
              </a:spcAft>
              <a:buSzPts val="6000"/>
              <a:buNone/>
              <a:defRPr sz="8000"/>
            </a:lvl6pPr>
            <a:lvl7pPr lvl="6" algn="l" rtl="0">
              <a:spcBef>
                <a:spcPts val="0"/>
              </a:spcBef>
              <a:spcAft>
                <a:spcPts val="0"/>
              </a:spcAft>
              <a:buSzPts val="6000"/>
              <a:buNone/>
              <a:defRPr sz="8000"/>
            </a:lvl7pPr>
            <a:lvl8pPr lvl="7" algn="l" rtl="0">
              <a:spcBef>
                <a:spcPts val="0"/>
              </a:spcBef>
              <a:spcAft>
                <a:spcPts val="0"/>
              </a:spcAft>
              <a:buSzPts val="6000"/>
              <a:buNone/>
              <a:defRPr sz="8000"/>
            </a:lvl8pPr>
            <a:lvl9pPr lvl="8" algn="l" rtl="0">
              <a:spcBef>
                <a:spcPts val="0"/>
              </a:spcBef>
              <a:spcAft>
                <a:spcPts val="0"/>
              </a:spcAft>
              <a:buSzPts val="6000"/>
              <a:buNone/>
              <a:defRPr sz="8000"/>
            </a:lvl9pPr>
          </a:lstStyle>
          <a:p>
            <a:r>
              <a:t>xx%</a:t>
            </a:r>
          </a:p>
        </p:txBody>
      </p:sp>
      <p:sp>
        <p:nvSpPr>
          <p:cNvPr id="1233" name="Google Shape;1233;p24"/>
          <p:cNvSpPr txBox="1">
            <a:spLocks noGrp="1"/>
          </p:cNvSpPr>
          <p:nvPr>
            <p:ph type="subTitle" idx="1"/>
          </p:nvPr>
        </p:nvSpPr>
        <p:spPr>
          <a:xfrm>
            <a:off x="5545885" y="1637900"/>
            <a:ext cx="5450400" cy="625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2133">
                <a:solidFill>
                  <a:schemeClr val="dk1"/>
                </a:solidFill>
              </a:defRPr>
            </a:lvl1pPr>
            <a:lvl2pPr lvl="1" rtl="0">
              <a:lnSpc>
                <a:spcPct val="100000"/>
              </a:lnSpc>
              <a:spcBef>
                <a:spcPts val="0"/>
              </a:spcBef>
              <a:spcAft>
                <a:spcPts val="0"/>
              </a:spcAft>
              <a:buClr>
                <a:schemeClr val="dk1"/>
              </a:buClr>
              <a:buSzPts val="2100"/>
              <a:buNone/>
              <a:defRPr sz="2800">
                <a:solidFill>
                  <a:schemeClr val="dk1"/>
                </a:solidFill>
              </a:defRPr>
            </a:lvl2pPr>
            <a:lvl3pPr lvl="2" rtl="0">
              <a:lnSpc>
                <a:spcPct val="100000"/>
              </a:lnSpc>
              <a:spcBef>
                <a:spcPts val="0"/>
              </a:spcBef>
              <a:spcAft>
                <a:spcPts val="0"/>
              </a:spcAft>
              <a:buClr>
                <a:schemeClr val="dk1"/>
              </a:buClr>
              <a:buSzPts val="2100"/>
              <a:buNone/>
              <a:defRPr sz="2800">
                <a:solidFill>
                  <a:schemeClr val="dk1"/>
                </a:solidFill>
              </a:defRPr>
            </a:lvl3pPr>
            <a:lvl4pPr lvl="3" rtl="0">
              <a:lnSpc>
                <a:spcPct val="100000"/>
              </a:lnSpc>
              <a:spcBef>
                <a:spcPts val="0"/>
              </a:spcBef>
              <a:spcAft>
                <a:spcPts val="0"/>
              </a:spcAft>
              <a:buClr>
                <a:schemeClr val="dk1"/>
              </a:buClr>
              <a:buSzPts val="2100"/>
              <a:buNone/>
              <a:defRPr sz="2800">
                <a:solidFill>
                  <a:schemeClr val="dk1"/>
                </a:solidFill>
              </a:defRPr>
            </a:lvl4pPr>
            <a:lvl5pPr lvl="4" rtl="0">
              <a:lnSpc>
                <a:spcPct val="100000"/>
              </a:lnSpc>
              <a:spcBef>
                <a:spcPts val="0"/>
              </a:spcBef>
              <a:spcAft>
                <a:spcPts val="0"/>
              </a:spcAft>
              <a:buClr>
                <a:schemeClr val="dk1"/>
              </a:buClr>
              <a:buSzPts val="2100"/>
              <a:buNone/>
              <a:defRPr sz="2800">
                <a:solidFill>
                  <a:schemeClr val="dk1"/>
                </a:solidFill>
              </a:defRPr>
            </a:lvl5pPr>
            <a:lvl6pPr lvl="5" rtl="0">
              <a:lnSpc>
                <a:spcPct val="100000"/>
              </a:lnSpc>
              <a:spcBef>
                <a:spcPts val="0"/>
              </a:spcBef>
              <a:spcAft>
                <a:spcPts val="0"/>
              </a:spcAft>
              <a:buClr>
                <a:schemeClr val="dk1"/>
              </a:buClr>
              <a:buSzPts val="2100"/>
              <a:buNone/>
              <a:defRPr sz="2800">
                <a:solidFill>
                  <a:schemeClr val="dk1"/>
                </a:solidFill>
              </a:defRPr>
            </a:lvl6pPr>
            <a:lvl7pPr lvl="6" rtl="0">
              <a:lnSpc>
                <a:spcPct val="100000"/>
              </a:lnSpc>
              <a:spcBef>
                <a:spcPts val="0"/>
              </a:spcBef>
              <a:spcAft>
                <a:spcPts val="0"/>
              </a:spcAft>
              <a:buClr>
                <a:schemeClr val="dk1"/>
              </a:buClr>
              <a:buSzPts val="2100"/>
              <a:buNone/>
              <a:defRPr sz="2800">
                <a:solidFill>
                  <a:schemeClr val="dk1"/>
                </a:solidFill>
              </a:defRPr>
            </a:lvl7pPr>
            <a:lvl8pPr lvl="7" rtl="0">
              <a:lnSpc>
                <a:spcPct val="100000"/>
              </a:lnSpc>
              <a:spcBef>
                <a:spcPts val="0"/>
              </a:spcBef>
              <a:spcAft>
                <a:spcPts val="0"/>
              </a:spcAft>
              <a:buClr>
                <a:schemeClr val="dk1"/>
              </a:buClr>
              <a:buSzPts val="2100"/>
              <a:buNone/>
              <a:defRPr sz="2800">
                <a:solidFill>
                  <a:schemeClr val="dk1"/>
                </a:solidFill>
              </a:defRPr>
            </a:lvl8pPr>
            <a:lvl9pPr lvl="8"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
        <p:nvSpPr>
          <p:cNvPr id="1234" name="Google Shape;1234;p24"/>
          <p:cNvSpPr txBox="1">
            <a:spLocks noGrp="1"/>
          </p:cNvSpPr>
          <p:nvPr>
            <p:ph type="title" idx="2" hasCustomPrompt="1"/>
          </p:nvPr>
        </p:nvSpPr>
        <p:spPr>
          <a:xfrm>
            <a:off x="5545885" y="2656933"/>
            <a:ext cx="5450400" cy="10252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6000"/>
            </a:lvl1pPr>
            <a:lvl2pPr lvl="1" algn="l" rtl="0">
              <a:spcBef>
                <a:spcPts val="0"/>
              </a:spcBef>
              <a:spcAft>
                <a:spcPts val="0"/>
              </a:spcAft>
              <a:buSzPts val="6000"/>
              <a:buNone/>
              <a:defRPr sz="8000"/>
            </a:lvl2pPr>
            <a:lvl3pPr lvl="2" algn="l" rtl="0">
              <a:spcBef>
                <a:spcPts val="0"/>
              </a:spcBef>
              <a:spcAft>
                <a:spcPts val="0"/>
              </a:spcAft>
              <a:buSzPts val="6000"/>
              <a:buNone/>
              <a:defRPr sz="8000"/>
            </a:lvl3pPr>
            <a:lvl4pPr lvl="3" algn="l" rtl="0">
              <a:spcBef>
                <a:spcPts val="0"/>
              </a:spcBef>
              <a:spcAft>
                <a:spcPts val="0"/>
              </a:spcAft>
              <a:buSzPts val="6000"/>
              <a:buNone/>
              <a:defRPr sz="8000"/>
            </a:lvl4pPr>
            <a:lvl5pPr lvl="4" algn="l" rtl="0">
              <a:spcBef>
                <a:spcPts val="0"/>
              </a:spcBef>
              <a:spcAft>
                <a:spcPts val="0"/>
              </a:spcAft>
              <a:buSzPts val="6000"/>
              <a:buNone/>
              <a:defRPr sz="8000"/>
            </a:lvl5pPr>
            <a:lvl6pPr lvl="5" algn="l" rtl="0">
              <a:spcBef>
                <a:spcPts val="0"/>
              </a:spcBef>
              <a:spcAft>
                <a:spcPts val="0"/>
              </a:spcAft>
              <a:buSzPts val="6000"/>
              <a:buNone/>
              <a:defRPr sz="8000"/>
            </a:lvl6pPr>
            <a:lvl7pPr lvl="6" algn="l" rtl="0">
              <a:spcBef>
                <a:spcPts val="0"/>
              </a:spcBef>
              <a:spcAft>
                <a:spcPts val="0"/>
              </a:spcAft>
              <a:buSzPts val="6000"/>
              <a:buNone/>
              <a:defRPr sz="8000"/>
            </a:lvl7pPr>
            <a:lvl8pPr lvl="7" algn="l" rtl="0">
              <a:spcBef>
                <a:spcPts val="0"/>
              </a:spcBef>
              <a:spcAft>
                <a:spcPts val="0"/>
              </a:spcAft>
              <a:buSzPts val="6000"/>
              <a:buNone/>
              <a:defRPr sz="8000"/>
            </a:lvl8pPr>
            <a:lvl9pPr lvl="8" algn="l" rtl="0">
              <a:spcBef>
                <a:spcPts val="0"/>
              </a:spcBef>
              <a:spcAft>
                <a:spcPts val="0"/>
              </a:spcAft>
              <a:buSzPts val="6000"/>
              <a:buNone/>
              <a:defRPr sz="8000"/>
            </a:lvl9pPr>
          </a:lstStyle>
          <a:p>
            <a:r>
              <a:t>xx%</a:t>
            </a:r>
          </a:p>
        </p:txBody>
      </p:sp>
      <p:sp>
        <p:nvSpPr>
          <p:cNvPr id="1235" name="Google Shape;1235;p24"/>
          <p:cNvSpPr txBox="1">
            <a:spLocks noGrp="1"/>
          </p:cNvSpPr>
          <p:nvPr>
            <p:ph type="subTitle" idx="3"/>
          </p:nvPr>
        </p:nvSpPr>
        <p:spPr>
          <a:xfrm>
            <a:off x="5545885" y="3575487"/>
            <a:ext cx="5450400" cy="625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2133">
                <a:solidFill>
                  <a:schemeClr val="dk1"/>
                </a:solidFill>
              </a:defRPr>
            </a:lvl1pPr>
            <a:lvl2pPr lvl="1" rtl="0">
              <a:lnSpc>
                <a:spcPct val="100000"/>
              </a:lnSpc>
              <a:spcBef>
                <a:spcPts val="0"/>
              </a:spcBef>
              <a:spcAft>
                <a:spcPts val="0"/>
              </a:spcAft>
              <a:buClr>
                <a:schemeClr val="dk1"/>
              </a:buClr>
              <a:buSzPts val="2100"/>
              <a:buNone/>
              <a:defRPr sz="2800">
                <a:solidFill>
                  <a:schemeClr val="dk1"/>
                </a:solidFill>
              </a:defRPr>
            </a:lvl2pPr>
            <a:lvl3pPr lvl="2" rtl="0">
              <a:lnSpc>
                <a:spcPct val="100000"/>
              </a:lnSpc>
              <a:spcBef>
                <a:spcPts val="0"/>
              </a:spcBef>
              <a:spcAft>
                <a:spcPts val="0"/>
              </a:spcAft>
              <a:buClr>
                <a:schemeClr val="dk1"/>
              </a:buClr>
              <a:buSzPts val="2100"/>
              <a:buNone/>
              <a:defRPr sz="2800">
                <a:solidFill>
                  <a:schemeClr val="dk1"/>
                </a:solidFill>
              </a:defRPr>
            </a:lvl3pPr>
            <a:lvl4pPr lvl="3" rtl="0">
              <a:lnSpc>
                <a:spcPct val="100000"/>
              </a:lnSpc>
              <a:spcBef>
                <a:spcPts val="0"/>
              </a:spcBef>
              <a:spcAft>
                <a:spcPts val="0"/>
              </a:spcAft>
              <a:buClr>
                <a:schemeClr val="dk1"/>
              </a:buClr>
              <a:buSzPts val="2100"/>
              <a:buNone/>
              <a:defRPr sz="2800">
                <a:solidFill>
                  <a:schemeClr val="dk1"/>
                </a:solidFill>
              </a:defRPr>
            </a:lvl4pPr>
            <a:lvl5pPr lvl="4" rtl="0">
              <a:lnSpc>
                <a:spcPct val="100000"/>
              </a:lnSpc>
              <a:spcBef>
                <a:spcPts val="0"/>
              </a:spcBef>
              <a:spcAft>
                <a:spcPts val="0"/>
              </a:spcAft>
              <a:buClr>
                <a:schemeClr val="dk1"/>
              </a:buClr>
              <a:buSzPts val="2100"/>
              <a:buNone/>
              <a:defRPr sz="2800">
                <a:solidFill>
                  <a:schemeClr val="dk1"/>
                </a:solidFill>
              </a:defRPr>
            </a:lvl5pPr>
            <a:lvl6pPr lvl="5" rtl="0">
              <a:lnSpc>
                <a:spcPct val="100000"/>
              </a:lnSpc>
              <a:spcBef>
                <a:spcPts val="0"/>
              </a:spcBef>
              <a:spcAft>
                <a:spcPts val="0"/>
              </a:spcAft>
              <a:buClr>
                <a:schemeClr val="dk1"/>
              </a:buClr>
              <a:buSzPts val="2100"/>
              <a:buNone/>
              <a:defRPr sz="2800">
                <a:solidFill>
                  <a:schemeClr val="dk1"/>
                </a:solidFill>
              </a:defRPr>
            </a:lvl6pPr>
            <a:lvl7pPr lvl="6" rtl="0">
              <a:lnSpc>
                <a:spcPct val="100000"/>
              </a:lnSpc>
              <a:spcBef>
                <a:spcPts val="0"/>
              </a:spcBef>
              <a:spcAft>
                <a:spcPts val="0"/>
              </a:spcAft>
              <a:buClr>
                <a:schemeClr val="dk1"/>
              </a:buClr>
              <a:buSzPts val="2100"/>
              <a:buNone/>
              <a:defRPr sz="2800">
                <a:solidFill>
                  <a:schemeClr val="dk1"/>
                </a:solidFill>
              </a:defRPr>
            </a:lvl7pPr>
            <a:lvl8pPr lvl="7" rtl="0">
              <a:lnSpc>
                <a:spcPct val="100000"/>
              </a:lnSpc>
              <a:spcBef>
                <a:spcPts val="0"/>
              </a:spcBef>
              <a:spcAft>
                <a:spcPts val="0"/>
              </a:spcAft>
              <a:buClr>
                <a:schemeClr val="dk1"/>
              </a:buClr>
              <a:buSzPts val="2100"/>
              <a:buNone/>
              <a:defRPr sz="2800">
                <a:solidFill>
                  <a:schemeClr val="dk1"/>
                </a:solidFill>
              </a:defRPr>
            </a:lvl8pPr>
            <a:lvl9pPr lvl="8"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
        <p:nvSpPr>
          <p:cNvPr id="1236" name="Google Shape;1236;p24"/>
          <p:cNvSpPr txBox="1">
            <a:spLocks noGrp="1"/>
          </p:cNvSpPr>
          <p:nvPr>
            <p:ph type="title" idx="4" hasCustomPrompt="1"/>
          </p:nvPr>
        </p:nvSpPr>
        <p:spPr>
          <a:xfrm>
            <a:off x="5545885" y="4594499"/>
            <a:ext cx="5450400" cy="10252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6000"/>
            </a:lvl1pPr>
            <a:lvl2pPr lvl="1" algn="l" rtl="0">
              <a:spcBef>
                <a:spcPts val="0"/>
              </a:spcBef>
              <a:spcAft>
                <a:spcPts val="0"/>
              </a:spcAft>
              <a:buSzPts val="6000"/>
              <a:buNone/>
              <a:defRPr sz="8000"/>
            </a:lvl2pPr>
            <a:lvl3pPr lvl="2" algn="l" rtl="0">
              <a:spcBef>
                <a:spcPts val="0"/>
              </a:spcBef>
              <a:spcAft>
                <a:spcPts val="0"/>
              </a:spcAft>
              <a:buSzPts val="6000"/>
              <a:buNone/>
              <a:defRPr sz="8000"/>
            </a:lvl3pPr>
            <a:lvl4pPr lvl="3" algn="l" rtl="0">
              <a:spcBef>
                <a:spcPts val="0"/>
              </a:spcBef>
              <a:spcAft>
                <a:spcPts val="0"/>
              </a:spcAft>
              <a:buSzPts val="6000"/>
              <a:buNone/>
              <a:defRPr sz="8000"/>
            </a:lvl4pPr>
            <a:lvl5pPr lvl="4" algn="l" rtl="0">
              <a:spcBef>
                <a:spcPts val="0"/>
              </a:spcBef>
              <a:spcAft>
                <a:spcPts val="0"/>
              </a:spcAft>
              <a:buSzPts val="6000"/>
              <a:buNone/>
              <a:defRPr sz="8000"/>
            </a:lvl5pPr>
            <a:lvl6pPr lvl="5" algn="l" rtl="0">
              <a:spcBef>
                <a:spcPts val="0"/>
              </a:spcBef>
              <a:spcAft>
                <a:spcPts val="0"/>
              </a:spcAft>
              <a:buSzPts val="6000"/>
              <a:buNone/>
              <a:defRPr sz="8000"/>
            </a:lvl6pPr>
            <a:lvl7pPr lvl="6" algn="l" rtl="0">
              <a:spcBef>
                <a:spcPts val="0"/>
              </a:spcBef>
              <a:spcAft>
                <a:spcPts val="0"/>
              </a:spcAft>
              <a:buSzPts val="6000"/>
              <a:buNone/>
              <a:defRPr sz="8000"/>
            </a:lvl7pPr>
            <a:lvl8pPr lvl="7" algn="l" rtl="0">
              <a:spcBef>
                <a:spcPts val="0"/>
              </a:spcBef>
              <a:spcAft>
                <a:spcPts val="0"/>
              </a:spcAft>
              <a:buSzPts val="6000"/>
              <a:buNone/>
              <a:defRPr sz="8000"/>
            </a:lvl8pPr>
            <a:lvl9pPr lvl="8" algn="l" rtl="0">
              <a:spcBef>
                <a:spcPts val="0"/>
              </a:spcBef>
              <a:spcAft>
                <a:spcPts val="0"/>
              </a:spcAft>
              <a:buSzPts val="6000"/>
              <a:buNone/>
              <a:defRPr sz="8000"/>
            </a:lvl9pPr>
          </a:lstStyle>
          <a:p>
            <a:r>
              <a:t>xx%</a:t>
            </a:r>
          </a:p>
        </p:txBody>
      </p:sp>
      <p:sp>
        <p:nvSpPr>
          <p:cNvPr id="1237" name="Google Shape;1237;p24"/>
          <p:cNvSpPr txBox="1">
            <a:spLocks noGrp="1"/>
          </p:cNvSpPr>
          <p:nvPr>
            <p:ph type="subTitle" idx="5"/>
          </p:nvPr>
        </p:nvSpPr>
        <p:spPr>
          <a:xfrm>
            <a:off x="5545885" y="5513067"/>
            <a:ext cx="5450400" cy="625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2133">
                <a:solidFill>
                  <a:schemeClr val="dk1"/>
                </a:solidFill>
              </a:defRPr>
            </a:lvl1pPr>
            <a:lvl2pPr lvl="1" rtl="0">
              <a:lnSpc>
                <a:spcPct val="100000"/>
              </a:lnSpc>
              <a:spcBef>
                <a:spcPts val="0"/>
              </a:spcBef>
              <a:spcAft>
                <a:spcPts val="0"/>
              </a:spcAft>
              <a:buClr>
                <a:schemeClr val="dk1"/>
              </a:buClr>
              <a:buSzPts val="2100"/>
              <a:buNone/>
              <a:defRPr sz="2800">
                <a:solidFill>
                  <a:schemeClr val="dk1"/>
                </a:solidFill>
              </a:defRPr>
            </a:lvl2pPr>
            <a:lvl3pPr lvl="2" rtl="0">
              <a:lnSpc>
                <a:spcPct val="100000"/>
              </a:lnSpc>
              <a:spcBef>
                <a:spcPts val="0"/>
              </a:spcBef>
              <a:spcAft>
                <a:spcPts val="0"/>
              </a:spcAft>
              <a:buClr>
                <a:schemeClr val="dk1"/>
              </a:buClr>
              <a:buSzPts val="2100"/>
              <a:buNone/>
              <a:defRPr sz="2800">
                <a:solidFill>
                  <a:schemeClr val="dk1"/>
                </a:solidFill>
              </a:defRPr>
            </a:lvl3pPr>
            <a:lvl4pPr lvl="3" rtl="0">
              <a:lnSpc>
                <a:spcPct val="100000"/>
              </a:lnSpc>
              <a:spcBef>
                <a:spcPts val="0"/>
              </a:spcBef>
              <a:spcAft>
                <a:spcPts val="0"/>
              </a:spcAft>
              <a:buClr>
                <a:schemeClr val="dk1"/>
              </a:buClr>
              <a:buSzPts val="2100"/>
              <a:buNone/>
              <a:defRPr sz="2800">
                <a:solidFill>
                  <a:schemeClr val="dk1"/>
                </a:solidFill>
              </a:defRPr>
            </a:lvl4pPr>
            <a:lvl5pPr lvl="4" rtl="0">
              <a:lnSpc>
                <a:spcPct val="100000"/>
              </a:lnSpc>
              <a:spcBef>
                <a:spcPts val="0"/>
              </a:spcBef>
              <a:spcAft>
                <a:spcPts val="0"/>
              </a:spcAft>
              <a:buClr>
                <a:schemeClr val="dk1"/>
              </a:buClr>
              <a:buSzPts val="2100"/>
              <a:buNone/>
              <a:defRPr sz="2800">
                <a:solidFill>
                  <a:schemeClr val="dk1"/>
                </a:solidFill>
              </a:defRPr>
            </a:lvl5pPr>
            <a:lvl6pPr lvl="5" rtl="0">
              <a:lnSpc>
                <a:spcPct val="100000"/>
              </a:lnSpc>
              <a:spcBef>
                <a:spcPts val="0"/>
              </a:spcBef>
              <a:spcAft>
                <a:spcPts val="0"/>
              </a:spcAft>
              <a:buClr>
                <a:schemeClr val="dk1"/>
              </a:buClr>
              <a:buSzPts val="2100"/>
              <a:buNone/>
              <a:defRPr sz="2800">
                <a:solidFill>
                  <a:schemeClr val="dk1"/>
                </a:solidFill>
              </a:defRPr>
            </a:lvl6pPr>
            <a:lvl7pPr lvl="6" rtl="0">
              <a:lnSpc>
                <a:spcPct val="100000"/>
              </a:lnSpc>
              <a:spcBef>
                <a:spcPts val="0"/>
              </a:spcBef>
              <a:spcAft>
                <a:spcPts val="0"/>
              </a:spcAft>
              <a:buClr>
                <a:schemeClr val="dk1"/>
              </a:buClr>
              <a:buSzPts val="2100"/>
              <a:buNone/>
              <a:defRPr sz="2800">
                <a:solidFill>
                  <a:schemeClr val="dk1"/>
                </a:solidFill>
              </a:defRPr>
            </a:lvl7pPr>
            <a:lvl8pPr lvl="7" rtl="0">
              <a:lnSpc>
                <a:spcPct val="100000"/>
              </a:lnSpc>
              <a:spcBef>
                <a:spcPts val="0"/>
              </a:spcBef>
              <a:spcAft>
                <a:spcPts val="0"/>
              </a:spcAft>
              <a:buClr>
                <a:schemeClr val="dk1"/>
              </a:buClr>
              <a:buSzPts val="2100"/>
              <a:buNone/>
              <a:defRPr sz="2800">
                <a:solidFill>
                  <a:schemeClr val="dk1"/>
                </a:solidFill>
              </a:defRPr>
            </a:lvl8pPr>
            <a:lvl9pPr lvl="8"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grpSp>
        <p:nvGrpSpPr>
          <p:cNvPr id="1238" name="Google Shape;1238;p24"/>
          <p:cNvGrpSpPr/>
          <p:nvPr/>
        </p:nvGrpSpPr>
        <p:grpSpPr>
          <a:xfrm>
            <a:off x="-10" y="222934"/>
            <a:ext cx="11936779" cy="6539781"/>
            <a:chOff x="-7" y="167200"/>
            <a:chExt cx="8952584" cy="4904836"/>
          </a:xfrm>
        </p:grpSpPr>
        <p:grpSp>
          <p:nvGrpSpPr>
            <p:cNvPr id="1239" name="Google Shape;1239;p24"/>
            <p:cNvGrpSpPr/>
            <p:nvPr/>
          </p:nvGrpSpPr>
          <p:grpSpPr>
            <a:xfrm>
              <a:off x="-7" y="167200"/>
              <a:ext cx="8952584" cy="4746443"/>
              <a:chOff x="-7" y="167200"/>
              <a:chExt cx="8952584" cy="4746443"/>
            </a:xfrm>
          </p:grpSpPr>
          <p:grpSp>
            <p:nvGrpSpPr>
              <p:cNvPr id="1240" name="Google Shape;1240;p24"/>
              <p:cNvGrpSpPr/>
              <p:nvPr/>
            </p:nvGrpSpPr>
            <p:grpSpPr>
              <a:xfrm>
                <a:off x="-7" y="167200"/>
                <a:ext cx="1266969" cy="226225"/>
                <a:chOff x="-7" y="167200"/>
                <a:chExt cx="1266969" cy="226225"/>
              </a:xfrm>
            </p:grpSpPr>
            <p:sp>
              <p:nvSpPr>
                <p:cNvPr id="1241" name="Google Shape;1241;p24"/>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24"/>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3" name="Google Shape;1243;p24"/>
              <p:cNvGrpSpPr/>
              <p:nvPr/>
            </p:nvGrpSpPr>
            <p:grpSpPr>
              <a:xfrm>
                <a:off x="7519182" y="245168"/>
                <a:ext cx="1433395" cy="4668474"/>
                <a:chOff x="7519182" y="245168"/>
                <a:chExt cx="1433395" cy="4668474"/>
              </a:xfrm>
            </p:grpSpPr>
            <p:sp>
              <p:nvSpPr>
                <p:cNvPr id="1244" name="Google Shape;1244;p24"/>
                <p:cNvSpPr/>
                <p:nvPr/>
              </p:nvSpPr>
              <p:spPr>
                <a:xfrm>
                  <a:off x="8593476" y="4554701"/>
                  <a:ext cx="359101" cy="358941"/>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24"/>
                <p:cNvSpPr/>
                <p:nvPr/>
              </p:nvSpPr>
              <p:spPr>
                <a:xfrm>
                  <a:off x="7519182" y="24516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246" name="Google Shape;1246;p24"/>
            <p:cNvGrpSpPr/>
            <p:nvPr/>
          </p:nvGrpSpPr>
          <p:grpSpPr>
            <a:xfrm flipH="1">
              <a:off x="8195652" y="4784989"/>
              <a:ext cx="291257" cy="287046"/>
              <a:chOff x="5456048" y="1794743"/>
              <a:chExt cx="178248" cy="175682"/>
            </a:xfrm>
          </p:grpSpPr>
          <p:sp>
            <p:nvSpPr>
              <p:cNvPr id="1247" name="Google Shape;1247;p24"/>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24"/>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150209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49"/>
        <p:cNvGrpSpPr/>
        <p:nvPr/>
      </p:nvGrpSpPr>
      <p:grpSpPr>
        <a:xfrm>
          <a:off x="0" y="0"/>
          <a:ext cx="0" cy="0"/>
          <a:chOff x="0" y="0"/>
          <a:chExt cx="0" cy="0"/>
        </a:xfrm>
      </p:grpSpPr>
      <p:grpSp>
        <p:nvGrpSpPr>
          <p:cNvPr id="1250" name="Google Shape;1250;p25"/>
          <p:cNvGrpSpPr/>
          <p:nvPr/>
        </p:nvGrpSpPr>
        <p:grpSpPr>
          <a:xfrm flipH="1">
            <a:off x="0" y="-215799"/>
            <a:ext cx="12192000" cy="7289597"/>
            <a:chOff x="0" y="-171451"/>
            <a:chExt cx="9144000" cy="5467198"/>
          </a:xfrm>
        </p:grpSpPr>
        <p:grpSp>
          <p:nvGrpSpPr>
            <p:cNvPr id="1251" name="Google Shape;1251;p25"/>
            <p:cNvGrpSpPr/>
            <p:nvPr/>
          </p:nvGrpSpPr>
          <p:grpSpPr>
            <a:xfrm>
              <a:off x="0" y="135850"/>
              <a:ext cx="9144000" cy="4654700"/>
              <a:chOff x="12075" y="212050"/>
              <a:chExt cx="9144000" cy="4654700"/>
            </a:xfrm>
          </p:grpSpPr>
          <p:grpSp>
            <p:nvGrpSpPr>
              <p:cNvPr id="1252" name="Google Shape;1252;p25"/>
              <p:cNvGrpSpPr/>
              <p:nvPr/>
            </p:nvGrpSpPr>
            <p:grpSpPr>
              <a:xfrm>
                <a:off x="12075" y="212050"/>
                <a:ext cx="9144000" cy="1396425"/>
                <a:chOff x="12075" y="212050"/>
                <a:chExt cx="9144000" cy="1396425"/>
              </a:xfrm>
            </p:grpSpPr>
            <p:cxnSp>
              <p:nvCxnSpPr>
                <p:cNvPr id="1253" name="Google Shape;1253;p2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4" name="Google Shape;1254;p2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5" name="Google Shape;1255;p2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6" name="Google Shape;1256;p2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57" name="Google Shape;1257;p25"/>
              <p:cNvGrpSpPr/>
              <p:nvPr/>
            </p:nvGrpSpPr>
            <p:grpSpPr>
              <a:xfrm>
                <a:off x="12075" y="2073925"/>
                <a:ext cx="9144000" cy="1396425"/>
                <a:chOff x="12075" y="212050"/>
                <a:chExt cx="9144000" cy="1396425"/>
              </a:xfrm>
            </p:grpSpPr>
            <p:cxnSp>
              <p:nvCxnSpPr>
                <p:cNvPr id="1258" name="Google Shape;1258;p2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9" name="Google Shape;1259;p2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0" name="Google Shape;1260;p2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1" name="Google Shape;1261;p2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62" name="Google Shape;1262;p25"/>
              <p:cNvGrpSpPr/>
              <p:nvPr/>
            </p:nvGrpSpPr>
            <p:grpSpPr>
              <a:xfrm>
                <a:off x="12075" y="3935800"/>
                <a:ext cx="9144000" cy="930950"/>
                <a:chOff x="12075" y="212050"/>
                <a:chExt cx="9144000" cy="930950"/>
              </a:xfrm>
            </p:grpSpPr>
            <p:cxnSp>
              <p:nvCxnSpPr>
                <p:cNvPr id="1263" name="Google Shape;1263;p2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4" name="Google Shape;1264;p2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5" name="Google Shape;1265;p2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66" name="Google Shape;1266;p25"/>
            <p:cNvGrpSpPr/>
            <p:nvPr/>
          </p:nvGrpSpPr>
          <p:grpSpPr>
            <a:xfrm>
              <a:off x="213575" y="-171451"/>
              <a:ext cx="8855100" cy="5467198"/>
              <a:chOff x="213575" y="-171451"/>
              <a:chExt cx="8855100" cy="5467198"/>
            </a:xfrm>
          </p:grpSpPr>
          <p:grpSp>
            <p:nvGrpSpPr>
              <p:cNvPr id="1267" name="Google Shape;1267;p25"/>
              <p:cNvGrpSpPr/>
              <p:nvPr/>
            </p:nvGrpSpPr>
            <p:grpSpPr>
              <a:xfrm rot="5400000">
                <a:off x="-192674" y="234798"/>
                <a:ext cx="5467198" cy="4654700"/>
                <a:chOff x="12075" y="444775"/>
                <a:chExt cx="9144000" cy="4654700"/>
              </a:xfrm>
            </p:grpSpPr>
            <p:grpSp>
              <p:nvGrpSpPr>
                <p:cNvPr id="1268" name="Google Shape;1268;p25"/>
                <p:cNvGrpSpPr/>
                <p:nvPr/>
              </p:nvGrpSpPr>
              <p:grpSpPr>
                <a:xfrm>
                  <a:off x="12075" y="444775"/>
                  <a:ext cx="9144000" cy="1396425"/>
                  <a:chOff x="12075" y="444775"/>
                  <a:chExt cx="9144000" cy="1396425"/>
                </a:xfrm>
              </p:grpSpPr>
              <p:cxnSp>
                <p:nvCxnSpPr>
                  <p:cNvPr id="1269" name="Google Shape;1269;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0" name="Google Shape;1270;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1" name="Google Shape;1271;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2" name="Google Shape;1272;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73" name="Google Shape;1273;p25"/>
                <p:cNvGrpSpPr/>
                <p:nvPr/>
              </p:nvGrpSpPr>
              <p:grpSpPr>
                <a:xfrm>
                  <a:off x="12075" y="2306650"/>
                  <a:ext cx="9144000" cy="1396425"/>
                  <a:chOff x="12075" y="444775"/>
                  <a:chExt cx="9144000" cy="1396425"/>
                </a:xfrm>
              </p:grpSpPr>
              <p:cxnSp>
                <p:nvCxnSpPr>
                  <p:cNvPr id="1274" name="Google Shape;1274;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5" name="Google Shape;1275;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6" name="Google Shape;1276;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7" name="Google Shape;1277;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78" name="Google Shape;1278;p25"/>
                <p:cNvGrpSpPr/>
                <p:nvPr/>
              </p:nvGrpSpPr>
              <p:grpSpPr>
                <a:xfrm>
                  <a:off x="12075" y="4168525"/>
                  <a:ext cx="9144000" cy="930950"/>
                  <a:chOff x="12075" y="444775"/>
                  <a:chExt cx="9144000" cy="930950"/>
                </a:xfrm>
              </p:grpSpPr>
              <p:cxnSp>
                <p:nvCxnSpPr>
                  <p:cNvPr id="1279" name="Google Shape;1279;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0" name="Google Shape;1280;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1" name="Google Shape;1281;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82" name="Google Shape;1282;p25"/>
              <p:cNvGrpSpPr/>
              <p:nvPr/>
            </p:nvGrpSpPr>
            <p:grpSpPr>
              <a:xfrm rot="5400000">
                <a:off x="4473201" y="700273"/>
                <a:ext cx="5467198" cy="3723750"/>
                <a:chOff x="12075" y="1375725"/>
                <a:chExt cx="9144000" cy="3723750"/>
              </a:xfrm>
            </p:grpSpPr>
            <p:grpSp>
              <p:nvGrpSpPr>
                <p:cNvPr id="1283" name="Google Shape;1283;p25"/>
                <p:cNvGrpSpPr/>
                <p:nvPr/>
              </p:nvGrpSpPr>
              <p:grpSpPr>
                <a:xfrm>
                  <a:off x="12075" y="1375725"/>
                  <a:ext cx="9144000" cy="465475"/>
                  <a:chOff x="12075" y="1375725"/>
                  <a:chExt cx="9144000" cy="465475"/>
                </a:xfrm>
              </p:grpSpPr>
              <p:cxnSp>
                <p:nvCxnSpPr>
                  <p:cNvPr id="1284" name="Google Shape;1284;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5" name="Google Shape;1285;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86" name="Google Shape;1286;p25"/>
                <p:cNvGrpSpPr/>
                <p:nvPr/>
              </p:nvGrpSpPr>
              <p:grpSpPr>
                <a:xfrm>
                  <a:off x="12075" y="2306650"/>
                  <a:ext cx="9144000" cy="1396425"/>
                  <a:chOff x="12075" y="444775"/>
                  <a:chExt cx="9144000" cy="1396425"/>
                </a:xfrm>
              </p:grpSpPr>
              <p:cxnSp>
                <p:nvCxnSpPr>
                  <p:cNvPr id="1287" name="Google Shape;1287;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8" name="Google Shape;1288;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9" name="Google Shape;1289;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90" name="Google Shape;1290;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91" name="Google Shape;1291;p25"/>
                <p:cNvGrpSpPr/>
                <p:nvPr/>
              </p:nvGrpSpPr>
              <p:grpSpPr>
                <a:xfrm>
                  <a:off x="12075" y="4168525"/>
                  <a:ext cx="9144000" cy="930950"/>
                  <a:chOff x="12075" y="444775"/>
                  <a:chExt cx="9144000" cy="930950"/>
                </a:xfrm>
              </p:grpSpPr>
              <p:cxnSp>
                <p:nvCxnSpPr>
                  <p:cNvPr id="1292" name="Google Shape;1292;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93" name="Google Shape;1293;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94" name="Google Shape;1294;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295" name="Google Shape;1295;p25"/>
          <p:cNvGrpSpPr/>
          <p:nvPr/>
        </p:nvGrpSpPr>
        <p:grpSpPr>
          <a:xfrm flipH="1">
            <a:off x="255225" y="222933"/>
            <a:ext cx="11936783" cy="6489563"/>
            <a:chOff x="-7" y="167200"/>
            <a:chExt cx="8952587" cy="4867172"/>
          </a:xfrm>
        </p:grpSpPr>
        <p:grpSp>
          <p:nvGrpSpPr>
            <p:cNvPr id="1296" name="Google Shape;1296;p25"/>
            <p:cNvGrpSpPr/>
            <p:nvPr/>
          </p:nvGrpSpPr>
          <p:grpSpPr>
            <a:xfrm>
              <a:off x="7519182" y="4467918"/>
              <a:ext cx="1433398" cy="566454"/>
              <a:chOff x="7519182" y="4467918"/>
              <a:chExt cx="1433398" cy="566454"/>
            </a:xfrm>
          </p:grpSpPr>
          <p:sp>
            <p:nvSpPr>
              <p:cNvPr id="1297" name="Google Shape;1297;p25"/>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25"/>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99" name="Google Shape;1299;p25"/>
            <p:cNvGrpSpPr/>
            <p:nvPr/>
          </p:nvGrpSpPr>
          <p:grpSpPr>
            <a:xfrm>
              <a:off x="-7" y="167200"/>
              <a:ext cx="1266969" cy="226225"/>
              <a:chOff x="-7" y="167200"/>
              <a:chExt cx="1266969" cy="226225"/>
            </a:xfrm>
          </p:grpSpPr>
          <p:sp>
            <p:nvSpPr>
              <p:cNvPr id="1300" name="Google Shape;1300;p25"/>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5"/>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302" name="Google Shape;1302;p25"/>
          <p:cNvSpPr txBox="1">
            <a:spLocks noGrp="1"/>
          </p:cNvSpPr>
          <p:nvPr>
            <p:ph type="title"/>
          </p:nvPr>
        </p:nvSpPr>
        <p:spPr>
          <a:xfrm>
            <a:off x="5310217" y="700167"/>
            <a:ext cx="5930800" cy="141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500"/>
              <a:buNone/>
              <a:defRPr sz="11333"/>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r>
              <a:rPr lang="en-US"/>
              <a:t>Click to edit Master title style</a:t>
            </a:r>
            <a:endParaRPr/>
          </a:p>
        </p:txBody>
      </p:sp>
      <p:sp>
        <p:nvSpPr>
          <p:cNvPr id="1303" name="Google Shape;1303;p25"/>
          <p:cNvSpPr txBox="1">
            <a:spLocks noGrp="1"/>
          </p:cNvSpPr>
          <p:nvPr>
            <p:ph type="subTitle" idx="1"/>
          </p:nvPr>
        </p:nvSpPr>
        <p:spPr>
          <a:xfrm>
            <a:off x="5310167" y="2351833"/>
            <a:ext cx="5930800" cy="141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en-US"/>
              <a:t>Click to edit Master subtitle style</a:t>
            </a:r>
            <a:endParaRPr/>
          </a:p>
        </p:txBody>
      </p:sp>
      <p:sp>
        <p:nvSpPr>
          <p:cNvPr id="1304" name="Google Shape;1304;p25"/>
          <p:cNvSpPr txBox="1"/>
          <p:nvPr/>
        </p:nvSpPr>
        <p:spPr>
          <a:xfrm>
            <a:off x="5310233" y="4815933"/>
            <a:ext cx="5930800" cy="741600"/>
          </a:xfrm>
          <a:prstGeom prst="rect">
            <a:avLst/>
          </a:prstGeom>
          <a:noFill/>
          <a:ln>
            <a:noFill/>
          </a:ln>
        </p:spPr>
        <p:txBody>
          <a:bodyPr spcFirstLastPara="1" wrap="square" lIns="121900" tIns="121900" rIns="121900" bIns="121900" anchor="t" anchorCtr="0">
            <a:noAutofit/>
          </a:bodyPr>
          <a:lstStyle/>
          <a:p>
            <a:pPr marL="0" lvl="0" indent="0" algn="r" rtl="0">
              <a:spcBef>
                <a:spcPts val="400"/>
              </a:spcBef>
              <a:spcAft>
                <a:spcPts val="0"/>
              </a:spcAft>
              <a:buNone/>
            </a:pPr>
            <a:r>
              <a:rPr lang="en" sz="1467">
                <a:solidFill>
                  <a:schemeClr val="dk1"/>
                </a:solidFill>
                <a:latin typeface="Titillium Web"/>
                <a:ea typeface="Titillium Web"/>
                <a:cs typeface="Titillium Web"/>
                <a:sym typeface="Titillium Web"/>
              </a:rPr>
              <a:t>CREDITS: This presentation template was created by </a:t>
            </a:r>
            <a:r>
              <a:rPr lang="en" sz="1467" u="sng">
                <a:solidFill>
                  <a:schemeClr val="dk1"/>
                </a:solidFill>
                <a:latin typeface="Titillium Web"/>
                <a:ea typeface="Titillium Web"/>
                <a:cs typeface="Titillium Web"/>
                <a:sym typeface="Titillium Web"/>
                <a:hlinkClick r:id="rId2">
                  <a:extLst>
                    <a:ext uri="{A12FA001-AC4F-418D-AE19-62706E023703}">
                      <ahyp:hlinkClr xmlns:ahyp="http://schemas.microsoft.com/office/drawing/2018/hyperlinkcolor" val="tx"/>
                    </a:ext>
                  </a:extLst>
                </a:hlinkClick>
              </a:rPr>
              <a:t>Slidesgo</a:t>
            </a:r>
            <a:r>
              <a:rPr lang="en" sz="1467">
                <a:solidFill>
                  <a:schemeClr val="dk1"/>
                </a:solidFill>
                <a:latin typeface="Titillium Web"/>
                <a:ea typeface="Titillium Web"/>
                <a:cs typeface="Titillium Web"/>
                <a:sym typeface="Titillium Web"/>
              </a:rPr>
              <a:t>, and includes icons by </a:t>
            </a:r>
            <a:r>
              <a:rPr lang="en" sz="1467" u="sng">
                <a:solidFill>
                  <a:schemeClr val="dk1"/>
                </a:solidFill>
                <a:latin typeface="Titillium Web"/>
                <a:ea typeface="Titillium Web"/>
                <a:cs typeface="Titillium Web"/>
                <a:sym typeface="Titillium Web"/>
                <a:hlinkClick r:id="rId3">
                  <a:extLst>
                    <a:ext uri="{A12FA001-AC4F-418D-AE19-62706E023703}">
                      <ahyp:hlinkClr xmlns:ahyp="http://schemas.microsoft.com/office/drawing/2018/hyperlinkcolor" val="tx"/>
                    </a:ext>
                  </a:extLst>
                </a:hlinkClick>
              </a:rPr>
              <a:t>Flaticon</a:t>
            </a:r>
            <a:r>
              <a:rPr lang="en" sz="1467">
                <a:solidFill>
                  <a:schemeClr val="dk1"/>
                </a:solidFill>
                <a:latin typeface="Titillium Web"/>
                <a:ea typeface="Titillium Web"/>
                <a:cs typeface="Titillium Web"/>
                <a:sym typeface="Titillium Web"/>
              </a:rPr>
              <a:t>, and infographics &amp; images by </a:t>
            </a:r>
            <a:r>
              <a:rPr lang="en" sz="1467" u="sng">
                <a:solidFill>
                  <a:schemeClr val="dk1"/>
                </a:solidFill>
                <a:latin typeface="Titillium Web"/>
                <a:ea typeface="Titillium Web"/>
                <a:cs typeface="Titillium Web"/>
                <a:sym typeface="Titillium Web"/>
                <a:hlinkClick r:id="rId4">
                  <a:extLst>
                    <a:ext uri="{A12FA001-AC4F-418D-AE19-62706E023703}">
                      <ahyp:hlinkClr xmlns:ahyp="http://schemas.microsoft.com/office/drawing/2018/hyperlinkcolor" val="tx"/>
                    </a:ext>
                  </a:extLst>
                </a:hlinkClick>
              </a:rPr>
              <a:t>Freepik</a:t>
            </a:r>
            <a:r>
              <a:rPr lang="en" sz="1467" u="sng">
                <a:solidFill>
                  <a:schemeClr val="dk1"/>
                </a:solidFill>
                <a:latin typeface="Titillium Web"/>
                <a:ea typeface="Titillium Web"/>
                <a:cs typeface="Titillium Web"/>
                <a:sym typeface="Titillium Web"/>
              </a:rPr>
              <a:t> </a:t>
            </a:r>
            <a:endParaRPr sz="1467" u="sng">
              <a:solidFill>
                <a:schemeClr val="dk1"/>
              </a:solidFill>
              <a:latin typeface="Titillium Web"/>
              <a:ea typeface="Titillium Web"/>
              <a:cs typeface="Titillium Web"/>
              <a:sym typeface="Titillium Web"/>
            </a:endParaRPr>
          </a:p>
        </p:txBody>
      </p:sp>
    </p:spTree>
    <p:extLst>
      <p:ext uri="{BB962C8B-B14F-4D97-AF65-F5344CB8AC3E}">
        <p14:creationId xmlns:p14="http://schemas.microsoft.com/office/powerpoint/2010/main" val="4083230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05"/>
        <p:cNvGrpSpPr/>
        <p:nvPr/>
      </p:nvGrpSpPr>
      <p:grpSpPr>
        <a:xfrm>
          <a:off x="0" y="0"/>
          <a:ext cx="0" cy="0"/>
          <a:chOff x="0" y="0"/>
          <a:chExt cx="0" cy="0"/>
        </a:xfrm>
      </p:grpSpPr>
      <p:grpSp>
        <p:nvGrpSpPr>
          <p:cNvPr id="1306" name="Google Shape;1306;p26"/>
          <p:cNvGrpSpPr/>
          <p:nvPr/>
        </p:nvGrpSpPr>
        <p:grpSpPr>
          <a:xfrm flipH="1">
            <a:off x="0" y="-215799"/>
            <a:ext cx="12192000" cy="7289597"/>
            <a:chOff x="0" y="-171451"/>
            <a:chExt cx="9144000" cy="5467198"/>
          </a:xfrm>
        </p:grpSpPr>
        <p:grpSp>
          <p:nvGrpSpPr>
            <p:cNvPr id="1307" name="Google Shape;1307;p26"/>
            <p:cNvGrpSpPr/>
            <p:nvPr/>
          </p:nvGrpSpPr>
          <p:grpSpPr>
            <a:xfrm>
              <a:off x="0" y="135850"/>
              <a:ext cx="9144000" cy="4654700"/>
              <a:chOff x="12075" y="212050"/>
              <a:chExt cx="9144000" cy="4654700"/>
            </a:xfrm>
          </p:grpSpPr>
          <p:grpSp>
            <p:nvGrpSpPr>
              <p:cNvPr id="1308" name="Google Shape;1308;p26"/>
              <p:cNvGrpSpPr/>
              <p:nvPr/>
            </p:nvGrpSpPr>
            <p:grpSpPr>
              <a:xfrm>
                <a:off x="12075" y="212050"/>
                <a:ext cx="9144000" cy="1396425"/>
                <a:chOff x="12075" y="212050"/>
                <a:chExt cx="9144000" cy="1396425"/>
              </a:xfrm>
            </p:grpSpPr>
            <p:cxnSp>
              <p:nvCxnSpPr>
                <p:cNvPr id="1309" name="Google Shape;1309;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0" name="Google Shape;1310;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1" name="Google Shape;1311;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2" name="Google Shape;1312;p2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13" name="Google Shape;1313;p26"/>
              <p:cNvGrpSpPr/>
              <p:nvPr/>
            </p:nvGrpSpPr>
            <p:grpSpPr>
              <a:xfrm>
                <a:off x="12075" y="2073925"/>
                <a:ext cx="9144000" cy="1396425"/>
                <a:chOff x="12075" y="212050"/>
                <a:chExt cx="9144000" cy="1396425"/>
              </a:xfrm>
            </p:grpSpPr>
            <p:cxnSp>
              <p:nvCxnSpPr>
                <p:cNvPr id="1314" name="Google Shape;1314;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5" name="Google Shape;1315;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6" name="Google Shape;1316;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7" name="Google Shape;1317;p2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18" name="Google Shape;1318;p26"/>
              <p:cNvGrpSpPr/>
              <p:nvPr/>
            </p:nvGrpSpPr>
            <p:grpSpPr>
              <a:xfrm>
                <a:off x="12075" y="3935800"/>
                <a:ext cx="9144000" cy="930950"/>
                <a:chOff x="12075" y="212050"/>
                <a:chExt cx="9144000" cy="930950"/>
              </a:xfrm>
            </p:grpSpPr>
            <p:cxnSp>
              <p:nvCxnSpPr>
                <p:cNvPr id="1319" name="Google Shape;1319;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0" name="Google Shape;1320;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1" name="Google Shape;1321;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22" name="Google Shape;1322;p26"/>
            <p:cNvGrpSpPr/>
            <p:nvPr/>
          </p:nvGrpSpPr>
          <p:grpSpPr>
            <a:xfrm>
              <a:off x="213575" y="-171451"/>
              <a:ext cx="8855100" cy="5467198"/>
              <a:chOff x="213575" y="-171451"/>
              <a:chExt cx="8855100" cy="5467198"/>
            </a:xfrm>
          </p:grpSpPr>
          <p:grpSp>
            <p:nvGrpSpPr>
              <p:cNvPr id="1323" name="Google Shape;1323;p26"/>
              <p:cNvGrpSpPr/>
              <p:nvPr/>
            </p:nvGrpSpPr>
            <p:grpSpPr>
              <a:xfrm rot="5400000">
                <a:off x="-192674" y="234798"/>
                <a:ext cx="5467198" cy="4654700"/>
                <a:chOff x="12075" y="444775"/>
                <a:chExt cx="9144000" cy="4654700"/>
              </a:xfrm>
            </p:grpSpPr>
            <p:grpSp>
              <p:nvGrpSpPr>
                <p:cNvPr id="1324" name="Google Shape;1324;p26"/>
                <p:cNvGrpSpPr/>
                <p:nvPr/>
              </p:nvGrpSpPr>
              <p:grpSpPr>
                <a:xfrm>
                  <a:off x="12075" y="444775"/>
                  <a:ext cx="9144000" cy="1396425"/>
                  <a:chOff x="12075" y="444775"/>
                  <a:chExt cx="9144000" cy="1396425"/>
                </a:xfrm>
              </p:grpSpPr>
              <p:cxnSp>
                <p:nvCxnSpPr>
                  <p:cNvPr id="1325" name="Google Shape;1325;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6" name="Google Shape;1326;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7" name="Google Shape;1327;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8" name="Google Shape;1328;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29" name="Google Shape;1329;p26"/>
                <p:cNvGrpSpPr/>
                <p:nvPr/>
              </p:nvGrpSpPr>
              <p:grpSpPr>
                <a:xfrm>
                  <a:off x="12075" y="2306650"/>
                  <a:ext cx="9144000" cy="1396425"/>
                  <a:chOff x="12075" y="444775"/>
                  <a:chExt cx="9144000" cy="1396425"/>
                </a:xfrm>
              </p:grpSpPr>
              <p:cxnSp>
                <p:nvCxnSpPr>
                  <p:cNvPr id="1330" name="Google Shape;1330;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1" name="Google Shape;1331;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2" name="Google Shape;1332;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3" name="Google Shape;1333;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34" name="Google Shape;1334;p26"/>
                <p:cNvGrpSpPr/>
                <p:nvPr/>
              </p:nvGrpSpPr>
              <p:grpSpPr>
                <a:xfrm>
                  <a:off x="12075" y="4168525"/>
                  <a:ext cx="9144000" cy="930950"/>
                  <a:chOff x="12075" y="444775"/>
                  <a:chExt cx="9144000" cy="930950"/>
                </a:xfrm>
              </p:grpSpPr>
              <p:cxnSp>
                <p:nvCxnSpPr>
                  <p:cNvPr id="1335" name="Google Shape;1335;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6" name="Google Shape;1336;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7" name="Google Shape;1337;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38" name="Google Shape;1338;p26"/>
              <p:cNvGrpSpPr/>
              <p:nvPr/>
            </p:nvGrpSpPr>
            <p:grpSpPr>
              <a:xfrm rot="5400000">
                <a:off x="4473201" y="700273"/>
                <a:ext cx="5467198" cy="3723750"/>
                <a:chOff x="12075" y="1375725"/>
                <a:chExt cx="9144000" cy="3723750"/>
              </a:xfrm>
            </p:grpSpPr>
            <p:grpSp>
              <p:nvGrpSpPr>
                <p:cNvPr id="1339" name="Google Shape;1339;p26"/>
                <p:cNvGrpSpPr/>
                <p:nvPr/>
              </p:nvGrpSpPr>
              <p:grpSpPr>
                <a:xfrm>
                  <a:off x="12075" y="1375725"/>
                  <a:ext cx="9144000" cy="465475"/>
                  <a:chOff x="12075" y="1375725"/>
                  <a:chExt cx="9144000" cy="465475"/>
                </a:xfrm>
              </p:grpSpPr>
              <p:cxnSp>
                <p:nvCxnSpPr>
                  <p:cNvPr id="1340" name="Google Shape;1340;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1" name="Google Shape;1341;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2" name="Google Shape;1342;p26"/>
                <p:cNvGrpSpPr/>
                <p:nvPr/>
              </p:nvGrpSpPr>
              <p:grpSpPr>
                <a:xfrm>
                  <a:off x="12075" y="2306650"/>
                  <a:ext cx="9144000" cy="1396425"/>
                  <a:chOff x="12075" y="444775"/>
                  <a:chExt cx="9144000" cy="1396425"/>
                </a:xfrm>
              </p:grpSpPr>
              <p:cxnSp>
                <p:nvCxnSpPr>
                  <p:cNvPr id="1343" name="Google Shape;1343;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4" name="Google Shape;1344;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5" name="Google Shape;1345;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6" name="Google Shape;1346;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7" name="Google Shape;1347;p26"/>
                <p:cNvGrpSpPr/>
                <p:nvPr/>
              </p:nvGrpSpPr>
              <p:grpSpPr>
                <a:xfrm>
                  <a:off x="12075" y="4168525"/>
                  <a:ext cx="9144000" cy="930950"/>
                  <a:chOff x="12075" y="444775"/>
                  <a:chExt cx="9144000" cy="930950"/>
                </a:xfrm>
              </p:grpSpPr>
              <p:cxnSp>
                <p:nvCxnSpPr>
                  <p:cNvPr id="1348" name="Google Shape;1348;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9" name="Google Shape;1349;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0" name="Google Shape;1350;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Tree>
    <p:extLst>
      <p:ext uri="{BB962C8B-B14F-4D97-AF65-F5344CB8AC3E}">
        <p14:creationId xmlns:p14="http://schemas.microsoft.com/office/powerpoint/2010/main" val="773514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51"/>
        <p:cNvGrpSpPr/>
        <p:nvPr/>
      </p:nvGrpSpPr>
      <p:grpSpPr>
        <a:xfrm>
          <a:off x="0" y="0"/>
          <a:ext cx="0" cy="0"/>
          <a:chOff x="0" y="0"/>
          <a:chExt cx="0" cy="0"/>
        </a:xfrm>
      </p:grpSpPr>
      <p:grpSp>
        <p:nvGrpSpPr>
          <p:cNvPr id="1352" name="Google Shape;1352;p27"/>
          <p:cNvGrpSpPr/>
          <p:nvPr/>
        </p:nvGrpSpPr>
        <p:grpSpPr>
          <a:xfrm flipH="1">
            <a:off x="0" y="-215799"/>
            <a:ext cx="12192000" cy="7289597"/>
            <a:chOff x="0" y="-171451"/>
            <a:chExt cx="9144000" cy="5467198"/>
          </a:xfrm>
        </p:grpSpPr>
        <p:grpSp>
          <p:nvGrpSpPr>
            <p:cNvPr id="1353" name="Google Shape;1353;p27"/>
            <p:cNvGrpSpPr/>
            <p:nvPr/>
          </p:nvGrpSpPr>
          <p:grpSpPr>
            <a:xfrm>
              <a:off x="0" y="135850"/>
              <a:ext cx="9144000" cy="4654700"/>
              <a:chOff x="12075" y="212050"/>
              <a:chExt cx="9144000" cy="4654700"/>
            </a:xfrm>
          </p:grpSpPr>
          <p:grpSp>
            <p:nvGrpSpPr>
              <p:cNvPr id="1354" name="Google Shape;1354;p27"/>
              <p:cNvGrpSpPr/>
              <p:nvPr/>
            </p:nvGrpSpPr>
            <p:grpSpPr>
              <a:xfrm>
                <a:off x="12075" y="212050"/>
                <a:ext cx="9144000" cy="1396425"/>
                <a:chOff x="12075" y="212050"/>
                <a:chExt cx="9144000" cy="1396425"/>
              </a:xfrm>
            </p:grpSpPr>
            <p:cxnSp>
              <p:nvCxnSpPr>
                <p:cNvPr id="1355" name="Google Shape;1355;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6" name="Google Shape;1356;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7" name="Google Shape;1357;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8" name="Google Shape;1358;p2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59" name="Google Shape;1359;p27"/>
              <p:cNvGrpSpPr/>
              <p:nvPr/>
            </p:nvGrpSpPr>
            <p:grpSpPr>
              <a:xfrm>
                <a:off x="12075" y="2073925"/>
                <a:ext cx="9144000" cy="1396425"/>
                <a:chOff x="12075" y="212050"/>
                <a:chExt cx="9144000" cy="1396425"/>
              </a:xfrm>
            </p:grpSpPr>
            <p:cxnSp>
              <p:nvCxnSpPr>
                <p:cNvPr id="1360" name="Google Shape;1360;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1" name="Google Shape;1361;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2" name="Google Shape;1362;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3" name="Google Shape;1363;p2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64" name="Google Shape;1364;p27"/>
              <p:cNvGrpSpPr/>
              <p:nvPr/>
            </p:nvGrpSpPr>
            <p:grpSpPr>
              <a:xfrm>
                <a:off x="12075" y="3935800"/>
                <a:ext cx="9144000" cy="930950"/>
                <a:chOff x="12075" y="212050"/>
                <a:chExt cx="9144000" cy="930950"/>
              </a:xfrm>
            </p:grpSpPr>
            <p:cxnSp>
              <p:nvCxnSpPr>
                <p:cNvPr id="1365" name="Google Shape;1365;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6" name="Google Shape;1366;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7" name="Google Shape;1367;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68" name="Google Shape;1368;p27"/>
            <p:cNvGrpSpPr/>
            <p:nvPr/>
          </p:nvGrpSpPr>
          <p:grpSpPr>
            <a:xfrm>
              <a:off x="213575" y="-171451"/>
              <a:ext cx="8855100" cy="5467198"/>
              <a:chOff x="213575" y="-171451"/>
              <a:chExt cx="8855100" cy="5467198"/>
            </a:xfrm>
          </p:grpSpPr>
          <p:grpSp>
            <p:nvGrpSpPr>
              <p:cNvPr id="1369" name="Google Shape;1369;p27"/>
              <p:cNvGrpSpPr/>
              <p:nvPr/>
            </p:nvGrpSpPr>
            <p:grpSpPr>
              <a:xfrm rot="5400000">
                <a:off x="-192674" y="234798"/>
                <a:ext cx="5467198" cy="4654700"/>
                <a:chOff x="12075" y="444775"/>
                <a:chExt cx="9144000" cy="4654700"/>
              </a:xfrm>
            </p:grpSpPr>
            <p:grpSp>
              <p:nvGrpSpPr>
                <p:cNvPr id="1370" name="Google Shape;1370;p27"/>
                <p:cNvGrpSpPr/>
                <p:nvPr/>
              </p:nvGrpSpPr>
              <p:grpSpPr>
                <a:xfrm>
                  <a:off x="12075" y="444775"/>
                  <a:ext cx="9144000" cy="1396425"/>
                  <a:chOff x="12075" y="444775"/>
                  <a:chExt cx="9144000" cy="1396425"/>
                </a:xfrm>
              </p:grpSpPr>
              <p:cxnSp>
                <p:nvCxnSpPr>
                  <p:cNvPr id="1371" name="Google Shape;1371;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2" name="Google Shape;1372;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3" name="Google Shape;1373;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4" name="Google Shape;1374;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75" name="Google Shape;1375;p27"/>
                <p:cNvGrpSpPr/>
                <p:nvPr/>
              </p:nvGrpSpPr>
              <p:grpSpPr>
                <a:xfrm>
                  <a:off x="12075" y="2306650"/>
                  <a:ext cx="9144000" cy="1396425"/>
                  <a:chOff x="12075" y="444775"/>
                  <a:chExt cx="9144000" cy="1396425"/>
                </a:xfrm>
              </p:grpSpPr>
              <p:cxnSp>
                <p:nvCxnSpPr>
                  <p:cNvPr id="1376" name="Google Shape;1376;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7" name="Google Shape;1377;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8" name="Google Shape;1378;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9" name="Google Shape;1379;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80" name="Google Shape;1380;p27"/>
                <p:cNvGrpSpPr/>
                <p:nvPr/>
              </p:nvGrpSpPr>
              <p:grpSpPr>
                <a:xfrm>
                  <a:off x="12075" y="4168525"/>
                  <a:ext cx="9144000" cy="930950"/>
                  <a:chOff x="12075" y="444775"/>
                  <a:chExt cx="9144000" cy="930950"/>
                </a:xfrm>
              </p:grpSpPr>
              <p:cxnSp>
                <p:nvCxnSpPr>
                  <p:cNvPr id="1381" name="Google Shape;1381;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2" name="Google Shape;1382;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3" name="Google Shape;1383;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84" name="Google Shape;1384;p27"/>
              <p:cNvGrpSpPr/>
              <p:nvPr/>
            </p:nvGrpSpPr>
            <p:grpSpPr>
              <a:xfrm rot="5400000">
                <a:off x="4473201" y="700273"/>
                <a:ext cx="5467198" cy="3723750"/>
                <a:chOff x="12075" y="1375725"/>
                <a:chExt cx="9144000" cy="3723750"/>
              </a:xfrm>
            </p:grpSpPr>
            <p:grpSp>
              <p:nvGrpSpPr>
                <p:cNvPr id="1385" name="Google Shape;1385;p27"/>
                <p:cNvGrpSpPr/>
                <p:nvPr/>
              </p:nvGrpSpPr>
              <p:grpSpPr>
                <a:xfrm>
                  <a:off x="12075" y="1375725"/>
                  <a:ext cx="9144000" cy="465475"/>
                  <a:chOff x="12075" y="1375725"/>
                  <a:chExt cx="9144000" cy="465475"/>
                </a:xfrm>
              </p:grpSpPr>
              <p:cxnSp>
                <p:nvCxnSpPr>
                  <p:cNvPr id="1386" name="Google Shape;1386;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7" name="Google Shape;1387;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88" name="Google Shape;1388;p27"/>
                <p:cNvGrpSpPr/>
                <p:nvPr/>
              </p:nvGrpSpPr>
              <p:grpSpPr>
                <a:xfrm>
                  <a:off x="12075" y="2306650"/>
                  <a:ext cx="9144000" cy="1396425"/>
                  <a:chOff x="12075" y="444775"/>
                  <a:chExt cx="9144000" cy="1396425"/>
                </a:xfrm>
              </p:grpSpPr>
              <p:cxnSp>
                <p:nvCxnSpPr>
                  <p:cNvPr id="1389" name="Google Shape;1389;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0" name="Google Shape;1390;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1" name="Google Shape;1391;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2" name="Google Shape;1392;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93" name="Google Shape;1393;p27"/>
                <p:cNvGrpSpPr/>
                <p:nvPr/>
              </p:nvGrpSpPr>
              <p:grpSpPr>
                <a:xfrm>
                  <a:off x="12075" y="4168525"/>
                  <a:ext cx="9144000" cy="930950"/>
                  <a:chOff x="12075" y="444775"/>
                  <a:chExt cx="9144000" cy="930950"/>
                </a:xfrm>
              </p:grpSpPr>
              <p:cxnSp>
                <p:nvCxnSpPr>
                  <p:cNvPr id="1394" name="Google Shape;1394;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5" name="Google Shape;1395;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6" name="Google Shape;1396;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397" name="Google Shape;1397;p27"/>
          <p:cNvGrpSpPr/>
          <p:nvPr/>
        </p:nvGrpSpPr>
        <p:grpSpPr>
          <a:xfrm flipH="1">
            <a:off x="255225" y="222933"/>
            <a:ext cx="11936783" cy="6489563"/>
            <a:chOff x="-7" y="167200"/>
            <a:chExt cx="8952587" cy="4867172"/>
          </a:xfrm>
        </p:grpSpPr>
        <p:grpSp>
          <p:nvGrpSpPr>
            <p:cNvPr id="1398" name="Google Shape;1398;p27"/>
            <p:cNvGrpSpPr/>
            <p:nvPr/>
          </p:nvGrpSpPr>
          <p:grpSpPr>
            <a:xfrm>
              <a:off x="7519182" y="4467918"/>
              <a:ext cx="1433398" cy="566454"/>
              <a:chOff x="7519182" y="4467918"/>
              <a:chExt cx="1433398" cy="566454"/>
            </a:xfrm>
          </p:grpSpPr>
          <p:sp>
            <p:nvSpPr>
              <p:cNvPr id="1399" name="Google Shape;1399;p27"/>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27"/>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1" name="Google Shape;1401;p27"/>
            <p:cNvGrpSpPr/>
            <p:nvPr/>
          </p:nvGrpSpPr>
          <p:grpSpPr>
            <a:xfrm>
              <a:off x="-7" y="167200"/>
              <a:ext cx="1266969" cy="226225"/>
              <a:chOff x="-7" y="167200"/>
              <a:chExt cx="1266969" cy="226225"/>
            </a:xfrm>
          </p:grpSpPr>
          <p:sp>
            <p:nvSpPr>
              <p:cNvPr id="1402" name="Google Shape;1402;p2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2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404" name="Google Shape;1404;p27"/>
          <p:cNvSpPr/>
          <p:nvPr/>
        </p:nvSpPr>
        <p:spPr>
          <a:xfrm>
            <a:off x="11515300" y="6292967"/>
            <a:ext cx="503200" cy="503200"/>
          </a:xfrm>
          <a:prstGeom prst="mathMultiply">
            <a:avLst>
              <a:gd name="adj1" fmla="val 16276"/>
            </a:avLst>
          </a:prstGeom>
          <a:solidFill>
            <a:schemeClr val="accent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Titillium Web"/>
              <a:ea typeface="Titillium Web"/>
              <a:cs typeface="Titillium Web"/>
              <a:sym typeface="Titillium Web"/>
            </a:endParaRPr>
          </a:p>
        </p:txBody>
      </p:sp>
      <p:sp>
        <p:nvSpPr>
          <p:cNvPr id="1405" name="Google Shape;1405;p27"/>
          <p:cNvSpPr/>
          <p:nvPr/>
        </p:nvSpPr>
        <p:spPr>
          <a:xfrm>
            <a:off x="189133" y="600633"/>
            <a:ext cx="503200" cy="503200"/>
          </a:xfrm>
          <a:prstGeom prst="mathMultiply">
            <a:avLst>
              <a:gd name="adj1" fmla="val 16276"/>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Titillium Web"/>
              <a:ea typeface="Titillium Web"/>
              <a:cs typeface="Titillium Web"/>
              <a:sym typeface="Titillium Web"/>
            </a:endParaRPr>
          </a:p>
        </p:txBody>
      </p:sp>
    </p:spTree>
    <p:extLst>
      <p:ext uri="{BB962C8B-B14F-4D97-AF65-F5344CB8AC3E}">
        <p14:creationId xmlns:p14="http://schemas.microsoft.com/office/powerpoint/2010/main" val="38852217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09"/>
        <p:cNvGrpSpPr/>
        <p:nvPr/>
      </p:nvGrpSpPr>
      <p:grpSpPr>
        <a:xfrm>
          <a:off x="0" y="0"/>
          <a:ext cx="0" cy="0"/>
          <a:chOff x="0" y="0"/>
          <a:chExt cx="0" cy="0"/>
        </a:xfrm>
      </p:grpSpPr>
    </p:spTree>
    <p:extLst>
      <p:ext uri="{BB962C8B-B14F-4D97-AF65-F5344CB8AC3E}">
        <p14:creationId xmlns:p14="http://schemas.microsoft.com/office/powerpoint/2010/main" val="13824013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410"/>
        <p:cNvGrpSpPr/>
        <p:nvPr/>
      </p:nvGrpSpPr>
      <p:grpSpPr>
        <a:xfrm>
          <a:off x="0" y="0"/>
          <a:ext cx="0" cy="0"/>
          <a:chOff x="0" y="0"/>
          <a:chExt cx="0" cy="0"/>
        </a:xfrm>
      </p:grpSpPr>
      <p:sp>
        <p:nvSpPr>
          <p:cNvPr id="1411" name="Google Shape;1411;p30"/>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7054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flipH="1">
            <a:off x="0" y="-215799"/>
            <a:ext cx="12192000" cy="7289597"/>
            <a:chOff x="0" y="-171451"/>
            <a:chExt cx="9144000" cy="5467198"/>
          </a:xfrm>
        </p:grpSpPr>
        <p:grpSp>
          <p:nvGrpSpPr>
            <p:cNvPr id="10" name="Google Shape;10;p2"/>
            <p:cNvGrpSpPr/>
            <p:nvPr/>
          </p:nvGrpSpPr>
          <p:grpSpPr>
            <a:xfrm>
              <a:off x="0" y="135850"/>
              <a:ext cx="9144000" cy="4654700"/>
              <a:chOff x="12075" y="212050"/>
              <a:chExt cx="9144000" cy="4654700"/>
            </a:xfrm>
          </p:grpSpPr>
          <p:grpSp>
            <p:nvGrpSpPr>
              <p:cNvPr id="11" name="Google Shape;11;p2"/>
              <p:cNvGrpSpPr/>
              <p:nvPr/>
            </p:nvGrpSpPr>
            <p:grpSpPr>
              <a:xfrm>
                <a:off x="12075" y="212050"/>
                <a:ext cx="9144000" cy="1396425"/>
                <a:chOff x="12075" y="212050"/>
                <a:chExt cx="9144000" cy="1396425"/>
              </a:xfrm>
            </p:grpSpPr>
            <p:cxnSp>
              <p:nvCxnSpPr>
                <p:cNvPr id="12" name="Google Shape;12;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 name="Google Shape;13;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 name="Google Shape;14;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 name="Google Shape;15;p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6" name="Google Shape;16;p2"/>
              <p:cNvGrpSpPr/>
              <p:nvPr/>
            </p:nvGrpSpPr>
            <p:grpSpPr>
              <a:xfrm>
                <a:off x="12075" y="2073925"/>
                <a:ext cx="9144000" cy="1396425"/>
                <a:chOff x="12075" y="212050"/>
                <a:chExt cx="9144000" cy="1396425"/>
              </a:xfrm>
            </p:grpSpPr>
            <p:cxnSp>
              <p:nvCxnSpPr>
                <p:cNvPr id="17" name="Google Shape;17;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 name="Google Shape;18;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 name="Google Shape;19;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 name="Google Shape;20;p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1" name="Google Shape;21;p2"/>
              <p:cNvGrpSpPr/>
              <p:nvPr/>
            </p:nvGrpSpPr>
            <p:grpSpPr>
              <a:xfrm>
                <a:off x="12075" y="3935800"/>
                <a:ext cx="9144000" cy="930950"/>
                <a:chOff x="12075" y="212050"/>
                <a:chExt cx="9144000" cy="930950"/>
              </a:xfrm>
            </p:grpSpPr>
            <p:cxnSp>
              <p:nvCxnSpPr>
                <p:cNvPr id="22" name="Google Shape;22;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3" name="Google Shape;23;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 name="Google Shape;24;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5" name="Google Shape;25;p2"/>
            <p:cNvGrpSpPr/>
            <p:nvPr/>
          </p:nvGrpSpPr>
          <p:grpSpPr>
            <a:xfrm>
              <a:off x="213575" y="-171451"/>
              <a:ext cx="8855100" cy="5467198"/>
              <a:chOff x="213575" y="-171451"/>
              <a:chExt cx="8855100" cy="5467198"/>
            </a:xfrm>
          </p:grpSpPr>
          <p:grpSp>
            <p:nvGrpSpPr>
              <p:cNvPr id="26" name="Google Shape;26;p2"/>
              <p:cNvGrpSpPr/>
              <p:nvPr/>
            </p:nvGrpSpPr>
            <p:grpSpPr>
              <a:xfrm rot="5400000">
                <a:off x="-192674" y="234798"/>
                <a:ext cx="5467198" cy="4654700"/>
                <a:chOff x="12075" y="444775"/>
                <a:chExt cx="9144000" cy="4654700"/>
              </a:xfrm>
            </p:grpSpPr>
            <p:grpSp>
              <p:nvGrpSpPr>
                <p:cNvPr id="27" name="Google Shape;27;p2"/>
                <p:cNvGrpSpPr/>
                <p:nvPr/>
              </p:nvGrpSpPr>
              <p:grpSpPr>
                <a:xfrm>
                  <a:off x="12075" y="444775"/>
                  <a:ext cx="9144000" cy="1396425"/>
                  <a:chOff x="12075" y="444775"/>
                  <a:chExt cx="9144000" cy="1396425"/>
                </a:xfrm>
              </p:grpSpPr>
              <p:cxnSp>
                <p:nvCxnSpPr>
                  <p:cNvPr id="28" name="Google Shape;28;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9" name="Google Shape;29;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 name="Google Shape;30;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 name="Google Shape;31;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 name="Google Shape;32;p2"/>
                <p:cNvGrpSpPr/>
                <p:nvPr/>
              </p:nvGrpSpPr>
              <p:grpSpPr>
                <a:xfrm>
                  <a:off x="12075" y="2306650"/>
                  <a:ext cx="9144000" cy="1396425"/>
                  <a:chOff x="12075" y="444775"/>
                  <a:chExt cx="9144000" cy="1396425"/>
                </a:xfrm>
              </p:grpSpPr>
              <p:cxnSp>
                <p:nvCxnSpPr>
                  <p:cNvPr id="33" name="Google Shape;33;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 name="Google Shape;34;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 name="Google Shape;35;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 name="Google Shape;36;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7" name="Google Shape;37;p2"/>
                <p:cNvGrpSpPr/>
                <p:nvPr/>
              </p:nvGrpSpPr>
              <p:grpSpPr>
                <a:xfrm>
                  <a:off x="12075" y="4168525"/>
                  <a:ext cx="9144000" cy="930950"/>
                  <a:chOff x="12075" y="444775"/>
                  <a:chExt cx="9144000" cy="930950"/>
                </a:xfrm>
              </p:grpSpPr>
              <p:cxnSp>
                <p:nvCxnSpPr>
                  <p:cNvPr id="38" name="Google Shape;38;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 name="Google Shape;39;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0" name="Google Shape;40;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1" name="Google Shape;41;p2"/>
              <p:cNvGrpSpPr/>
              <p:nvPr/>
            </p:nvGrpSpPr>
            <p:grpSpPr>
              <a:xfrm rot="5400000">
                <a:off x="4473201" y="700273"/>
                <a:ext cx="5467198" cy="3723750"/>
                <a:chOff x="12075" y="1375725"/>
                <a:chExt cx="9144000" cy="3723750"/>
              </a:xfrm>
            </p:grpSpPr>
            <p:grpSp>
              <p:nvGrpSpPr>
                <p:cNvPr id="42" name="Google Shape;42;p2"/>
                <p:cNvGrpSpPr/>
                <p:nvPr/>
              </p:nvGrpSpPr>
              <p:grpSpPr>
                <a:xfrm>
                  <a:off x="12075" y="1375725"/>
                  <a:ext cx="9144000" cy="465475"/>
                  <a:chOff x="12075" y="1375725"/>
                  <a:chExt cx="9144000" cy="465475"/>
                </a:xfrm>
              </p:grpSpPr>
              <p:cxnSp>
                <p:nvCxnSpPr>
                  <p:cNvPr id="43" name="Google Shape;43;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 name="Google Shape;44;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5" name="Google Shape;45;p2"/>
                <p:cNvGrpSpPr/>
                <p:nvPr/>
              </p:nvGrpSpPr>
              <p:grpSpPr>
                <a:xfrm>
                  <a:off x="12075" y="2306650"/>
                  <a:ext cx="9144000" cy="1396425"/>
                  <a:chOff x="12075" y="444775"/>
                  <a:chExt cx="9144000" cy="1396425"/>
                </a:xfrm>
              </p:grpSpPr>
              <p:cxnSp>
                <p:nvCxnSpPr>
                  <p:cNvPr id="46" name="Google Shape;46;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 name="Google Shape;47;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 name="Google Shape;48;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 name="Google Shape;49;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 name="Google Shape;50;p2"/>
                <p:cNvGrpSpPr/>
                <p:nvPr/>
              </p:nvGrpSpPr>
              <p:grpSpPr>
                <a:xfrm>
                  <a:off x="12075" y="4168525"/>
                  <a:ext cx="9144000" cy="930950"/>
                  <a:chOff x="12075" y="444775"/>
                  <a:chExt cx="9144000" cy="930950"/>
                </a:xfrm>
              </p:grpSpPr>
              <p:cxnSp>
                <p:nvCxnSpPr>
                  <p:cNvPr id="51" name="Google Shape;51;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2" name="Google Shape;52;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 name="Google Shape;53;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4" name="Google Shape;54;p2"/>
          <p:cNvSpPr txBox="1">
            <a:spLocks noGrp="1"/>
          </p:cNvSpPr>
          <p:nvPr>
            <p:ph type="ctrTitle"/>
          </p:nvPr>
        </p:nvSpPr>
        <p:spPr>
          <a:xfrm>
            <a:off x="950967" y="1094000"/>
            <a:ext cx="5380800" cy="36660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4000"/>
              <a:buNone/>
              <a:defRPr sz="5333"/>
            </a:lvl1pPr>
            <a:lvl2pPr lvl="1" algn="l">
              <a:spcBef>
                <a:spcPts val="0"/>
              </a:spcBef>
              <a:spcAft>
                <a:spcPts val="0"/>
              </a:spcAft>
              <a:buClr>
                <a:srgbClr val="191919"/>
              </a:buClr>
              <a:buSzPts val="4000"/>
              <a:buNone/>
              <a:defRPr sz="5333">
                <a:solidFill>
                  <a:srgbClr val="191919"/>
                </a:solidFill>
              </a:defRPr>
            </a:lvl2pPr>
            <a:lvl3pPr lvl="2" algn="l">
              <a:spcBef>
                <a:spcPts val="0"/>
              </a:spcBef>
              <a:spcAft>
                <a:spcPts val="0"/>
              </a:spcAft>
              <a:buClr>
                <a:srgbClr val="191919"/>
              </a:buClr>
              <a:buSzPts val="4000"/>
              <a:buNone/>
              <a:defRPr sz="5333">
                <a:solidFill>
                  <a:srgbClr val="191919"/>
                </a:solidFill>
              </a:defRPr>
            </a:lvl3pPr>
            <a:lvl4pPr lvl="3" algn="l">
              <a:spcBef>
                <a:spcPts val="0"/>
              </a:spcBef>
              <a:spcAft>
                <a:spcPts val="0"/>
              </a:spcAft>
              <a:buClr>
                <a:srgbClr val="191919"/>
              </a:buClr>
              <a:buSzPts val="4000"/>
              <a:buNone/>
              <a:defRPr sz="5333">
                <a:solidFill>
                  <a:srgbClr val="191919"/>
                </a:solidFill>
              </a:defRPr>
            </a:lvl4pPr>
            <a:lvl5pPr lvl="4" algn="l">
              <a:spcBef>
                <a:spcPts val="0"/>
              </a:spcBef>
              <a:spcAft>
                <a:spcPts val="0"/>
              </a:spcAft>
              <a:buClr>
                <a:srgbClr val="191919"/>
              </a:buClr>
              <a:buSzPts val="4000"/>
              <a:buNone/>
              <a:defRPr sz="5333">
                <a:solidFill>
                  <a:srgbClr val="191919"/>
                </a:solidFill>
              </a:defRPr>
            </a:lvl5pPr>
            <a:lvl6pPr lvl="5" algn="l">
              <a:spcBef>
                <a:spcPts val="0"/>
              </a:spcBef>
              <a:spcAft>
                <a:spcPts val="0"/>
              </a:spcAft>
              <a:buClr>
                <a:srgbClr val="191919"/>
              </a:buClr>
              <a:buSzPts val="4000"/>
              <a:buNone/>
              <a:defRPr sz="5333">
                <a:solidFill>
                  <a:srgbClr val="191919"/>
                </a:solidFill>
              </a:defRPr>
            </a:lvl6pPr>
            <a:lvl7pPr lvl="6" algn="l">
              <a:spcBef>
                <a:spcPts val="0"/>
              </a:spcBef>
              <a:spcAft>
                <a:spcPts val="0"/>
              </a:spcAft>
              <a:buClr>
                <a:srgbClr val="191919"/>
              </a:buClr>
              <a:buSzPts val="4000"/>
              <a:buNone/>
              <a:defRPr sz="5333">
                <a:solidFill>
                  <a:srgbClr val="191919"/>
                </a:solidFill>
              </a:defRPr>
            </a:lvl7pPr>
            <a:lvl8pPr lvl="7" algn="l">
              <a:spcBef>
                <a:spcPts val="0"/>
              </a:spcBef>
              <a:spcAft>
                <a:spcPts val="0"/>
              </a:spcAft>
              <a:buClr>
                <a:srgbClr val="191919"/>
              </a:buClr>
              <a:buSzPts val="4000"/>
              <a:buNone/>
              <a:defRPr sz="5333">
                <a:solidFill>
                  <a:srgbClr val="191919"/>
                </a:solidFill>
              </a:defRPr>
            </a:lvl8pPr>
            <a:lvl9pPr lvl="8" algn="l">
              <a:spcBef>
                <a:spcPts val="0"/>
              </a:spcBef>
              <a:spcAft>
                <a:spcPts val="0"/>
              </a:spcAft>
              <a:buClr>
                <a:srgbClr val="191919"/>
              </a:buClr>
              <a:buSzPts val="4000"/>
              <a:buNone/>
              <a:defRPr sz="5333">
                <a:solidFill>
                  <a:srgbClr val="191919"/>
                </a:solidFill>
              </a:defRPr>
            </a:lvl9pPr>
          </a:lstStyle>
          <a:p>
            <a:endParaRPr/>
          </a:p>
        </p:txBody>
      </p:sp>
      <p:sp>
        <p:nvSpPr>
          <p:cNvPr id="55" name="Google Shape;55;p2"/>
          <p:cNvSpPr txBox="1">
            <a:spLocks noGrp="1"/>
          </p:cNvSpPr>
          <p:nvPr>
            <p:ph type="subTitle" idx="1"/>
          </p:nvPr>
        </p:nvSpPr>
        <p:spPr>
          <a:xfrm>
            <a:off x="950967" y="5078033"/>
            <a:ext cx="5380800" cy="450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2133">
                <a:solidFill>
                  <a:schemeClr val="dk1"/>
                </a:solidFill>
              </a:defRPr>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grpSp>
        <p:nvGrpSpPr>
          <p:cNvPr id="56" name="Google Shape;56;p2"/>
          <p:cNvGrpSpPr/>
          <p:nvPr/>
        </p:nvGrpSpPr>
        <p:grpSpPr>
          <a:xfrm>
            <a:off x="-9" y="222933"/>
            <a:ext cx="11936783" cy="6489563"/>
            <a:chOff x="-7" y="167200"/>
            <a:chExt cx="8952587" cy="4867172"/>
          </a:xfrm>
        </p:grpSpPr>
        <p:grpSp>
          <p:nvGrpSpPr>
            <p:cNvPr id="57" name="Google Shape;57;p2"/>
            <p:cNvGrpSpPr/>
            <p:nvPr/>
          </p:nvGrpSpPr>
          <p:grpSpPr>
            <a:xfrm>
              <a:off x="7519182" y="4467918"/>
              <a:ext cx="1433398" cy="566454"/>
              <a:chOff x="7519182" y="4467918"/>
              <a:chExt cx="1433398" cy="566454"/>
            </a:xfrm>
          </p:grpSpPr>
          <p:sp>
            <p:nvSpPr>
              <p:cNvPr id="58" name="Google Shape;58;p2"/>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2"/>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0" name="Google Shape;60;p2"/>
            <p:cNvGrpSpPr/>
            <p:nvPr/>
          </p:nvGrpSpPr>
          <p:grpSpPr>
            <a:xfrm>
              <a:off x="-7" y="167200"/>
              <a:ext cx="1266969" cy="226225"/>
              <a:chOff x="-7" y="167200"/>
              <a:chExt cx="1266969" cy="226225"/>
            </a:xfrm>
          </p:grpSpPr>
          <p:sp>
            <p:nvSpPr>
              <p:cNvPr id="61" name="Google Shape;61;p2"/>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2"/>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extLst>
      <p:ext uri="{BB962C8B-B14F-4D97-AF65-F5344CB8AC3E}">
        <p14:creationId xmlns:p14="http://schemas.microsoft.com/office/powerpoint/2010/main" val="166945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6"/>
        <p:cNvGrpSpPr/>
        <p:nvPr/>
      </p:nvGrpSpPr>
      <p:grpSpPr>
        <a:xfrm>
          <a:off x="0" y="0"/>
          <a:ext cx="0" cy="0"/>
          <a:chOff x="0" y="0"/>
          <a:chExt cx="0" cy="0"/>
        </a:xfrm>
      </p:grpSpPr>
      <p:grpSp>
        <p:nvGrpSpPr>
          <p:cNvPr id="127" name="Google Shape;127;p4"/>
          <p:cNvGrpSpPr/>
          <p:nvPr/>
        </p:nvGrpSpPr>
        <p:grpSpPr>
          <a:xfrm flipH="1">
            <a:off x="0" y="-215799"/>
            <a:ext cx="12192000" cy="7289597"/>
            <a:chOff x="0" y="-171451"/>
            <a:chExt cx="9144000" cy="5467198"/>
          </a:xfrm>
        </p:grpSpPr>
        <p:grpSp>
          <p:nvGrpSpPr>
            <p:cNvPr id="128" name="Google Shape;128;p4"/>
            <p:cNvGrpSpPr/>
            <p:nvPr/>
          </p:nvGrpSpPr>
          <p:grpSpPr>
            <a:xfrm>
              <a:off x="0" y="135850"/>
              <a:ext cx="9144000" cy="4654700"/>
              <a:chOff x="12075" y="212050"/>
              <a:chExt cx="9144000" cy="4654700"/>
            </a:xfrm>
          </p:grpSpPr>
          <p:grpSp>
            <p:nvGrpSpPr>
              <p:cNvPr id="129" name="Google Shape;129;p4"/>
              <p:cNvGrpSpPr/>
              <p:nvPr/>
            </p:nvGrpSpPr>
            <p:grpSpPr>
              <a:xfrm>
                <a:off x="12075" y="212050"/>
                <a:ext cx="9144000" cy="1396425"/>
                <a:chOff x="12075" y="212050"/>
                <a:chExt cx="9144000" cy="1396425"/>
              </a:xfrm>
            </p:grpSpPr>
            <p:cxnSp>
              <p:nvCxnSpPr>
                <p:cNvPr id="130" name="Google Shape;130;p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 name="Google Shape;131;p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 name="Google Shape;132;p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 name="Google Shape;133;p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 name="Google Shape;134;p4"/>
              <p:cNvGrpSpPr/>
              <p:nvPr/>
            </p:nvGrpSpPr>
            <p:grpSpPr>
              <a:xfrm>
                <a:off x="12075" y="2073925"/>
                <a:ext cx="9144000" cy="1396425"/>
                <a:chOff x="12075" y="212050"/>
                <a:chExt cx="9144000" cy="1396425"/>
              </a:xfrm>
            </p:grpSpPr>
            <p:cxnSp>
              <p:nvCxnSpPr>
                <p:cNvPr id="135" name="Google Shape;135;p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 name="Google Shape;136;p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 name="Google Shape;137;p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 name="Google Shape;138;p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9" name="Google Shape;139;p4"/>
              <p:cNvGrpSpPr/>
              <p:nvPr/>
            </p:nvGrpSpPr>
            <p:grpSpPr>
              <a:xfrm>
                <a:off x="12075" y="3935800"/>
                <a:ext cx="9144000" cy="930950"/>
                <a:chOff x="12075" y="212050"/>
                <a:chExt cx="9144000" cy="930950"/>
              </a:xfrm>
            </p:grpSpPr>
            <p:cxnSp>
              <p:nvCxnSpPr>
                <p:cNvPr id="140" name="Google Shape;140;p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1" name="Google Shape;141;p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2" name="Google Shape;142;p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43" name="Google Shape;143;p4"/>
            <p:cNvGrpSpPr/>
            <p:nvPr/>
          </p:nvGrpSpPr>
          <p:grpSpPr>
            <a:xfrm>
              <a:off x="213575" y="-171451"/>
              <a:ext cx="8855100" cy="5467198"/>
              <a:chOff x="213575" y="-171451"/>
              <a:chExt cx="8855100" cy="5467198"/>
            </a:xfrm>
          </p:grpSpPr>
          <p:grpSp>
            <p:nvGrpSpPr>
              <p:cNvPr id="144" name="Google Shape;144;p4"/>
              <p:cNvGrpSpPr/>
              <p:nvPr/>
            </p:nvGrpSpPr>
            <p:grpSpPr>
              <a:xfrm rot="5400000">
                <a:off x="-192674" y="234798"/>
                <a:ext cx="5467198" cy="4654700"/>
                <a:chOff x="12075" y="444775"/>
                <a:chExt cx="9144000" cy="4654700"/>
              </a:xfrm>
            </p:grpSpPr>
            <p:grpSp>
              <p:nvGrpSpPr>
                <p:cNvPr id="145" name="Google Shape;145;p4"/>
                <p:cNvGrpSpPr/>
                <p:nvPr/>
              </p:nvGrpSpPr>
              <p:grpSpPr>
                <a:xfrm>
                  <a:off x="12075" y="444775"/>
                  <a:ext cx="9144000" cy="1396425"/>
                  <a:chOff x="12075" y="444775"/>
                  <a:chExt cx="9144000" cy="1396425"/>
                </a:xfrm>
              </p:grpSpPr>
              <p:cxnSp>
                <p:nvCxnSpPr>
                  <p:cNvPr id="146" name="Google Shape;146;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7" name="Google Shape;147;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8" name="Google Shape;148;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9" name="Google Shape;149;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50" name="Google Shape;150;p4"/>
                <p:cNvGrpSpPr/>
                <p:nvPr/>
              </p:nvGrpSpPr>
              <p:grpSpPr>
                <a:xfrm>
                  <a:off x="12075" y="2306650"/>
                  <a:ext cx="9144000" cy="1396425"/>
                  <a:chOff x="12075" y="444775"/>
                  <a:chExt cx="9144000" cy="1396425"/>
                </a:xfrm>
              </p:grpSpPr>
              <p:cxnSp>
                <p:nvCxnSpPr>
                  <p:cNvPr id="151" name="Google Shape;151;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2" name="Google Shape;152;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3" name="Google Shape;153;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4" name="Google Shape;154;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55" name="Google Shape;155;p4"/>
                <p:cNvGrpSpPr/>
                <p:nvPr/>
              </p:nvGrpSpPr>
              <p:grpSpPr>
                <a:xfrm>
                  <a:off x="12075" y="4168525"/>
                  <a:ext cx="9144000" cy="930950"/>
                  <a:chOff x="12075" y="444775"/>
                  <a:chExt cx="9144000" cy="930950"/>
                </a:xfrm>
              </p:grpSpPr>
              <p:cxnSp>
                <p:nvCxnSpPr>
                  <p:cNvPr id="156" name="Google Shape;156;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7" name="Google Shape;157;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8" name="Google Shape;158;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59" name="Google Shape;159;p4"/>
              <p:cNvGrpSpPr/>
              <p:nvPr/>
            </p:nvGrpSpPr>
            <p:grpSpPr>
              <a:xfrm rot="5400000">
                <a:off x="4473201" y="700273"/>
                <a:ext cx="5467198" cy="3723750"/>
                <a:chOff x="12075" y="1375725"/>
                <a:chExt cx="9144000" cy="3723750"/>
              </a:xfrm>
            </p:grpSpPr>
            <p:grpSp>
              <p:nvGrpSpPr>
                <p:cNvPr id="160" name="Google Shape;160;p4"/>
                <p:cNvGrpSpPr/>
                <p:nvPr/>
              </p:nvGrpSpPr>
              <p:grpSpPr>
                <a:xfrm>
                  <a:off x="12075" y="1375725"/>
                  <a:ext cx="9144000" cy="465475"/>
                  <a:chOff x="12075" y="1375725"/>
                  <a:chExt cx="9144000" cy="465475"/>
                </a:xfrm>
              </p:grpSpPr>
              <p:cxnSp>
                <p:nvCxnSpPr>
                  <p:cNvPr id="161" name="Google Shape;161;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2" name="Google Shape;162;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63" name="Google Shape;163;p4"/>
                <p:cNvGrpSpPr/>
                <p:nvPr/>
              </p:nvGrpSpPr>
              <p:grpSpPr>
                <a:xfrm>
                  <a:off x="12075" y="2306650"/>
                  <a:ext cx="9144000" cy="1396425"/>
                  <a:chOff x="12075" y="444775"/>
                  <a:chExt cx="9144000" cy="1396425"/>
                </a:xfrm>
              </p:grpSpPr>
              <p:cxnSp>
                <p:nvCxnSpPr>
                  <p:cNvPr id="164" name="Google Shape;164;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5" name="Google Shape;165;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6" name="Google Shape;166;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7" name="Google Shape;167;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68" name="Google Shape;168;p4"/>
                <p:cNvGrpSpPr/>
                <p:nvPr/>
              </p:nvGrpSpPr>
              <p:grpSpPr>
                <a:xfrm>
                  <a:off x="12075" y="4168525"/>
                  <a:ext cx="9144000" cy="930950"/>
                  <a:chOff x="12075" y="444775"/>
                  <a:chExt cx="9144000" cy="930950"/>
                </a:xfrm>
              </p:grpSpPr>
              <p:cxnSp>
                <p:nvCxnSpPr>
                  <p:cNvPr id="169" name="Google Shape;169;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70" name="Google Shape;170;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71" name="Google Shape;171;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72" name="Google Shape;172;p4"/>
          <p:cNvGrpSpPr/>
          <p:nvPr/>
        </p:nvGrpSpPr>
        <p:grpSpPr>
          <a:xfrm>
            <a:off x="-9" y="222933"/>
            <a:ext cx="11936783" cy="6489563"/>
            <a:chOff x="-7" y="167200"/>
            <a:chExt cx="8952587" cy="4867172"/>
          </a:xfrm>
        </p:grpSpPr>
        <p:sp>
          <p:nvSpPr>
            <p:cNvPr id="173" name="Google Shape;173;p4"/>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74" name="Google Shape;174;p4"/>
            <p:cNvGrpSpPr/>
            <p:nvPr/>
          </p:nvGrpSpPr>
          <p:grpSpPr>
            <a:xfrm>
              <a:off x="-7" y="167200"/>
              <a:ext cx="1266969" cy="226225"/>
              <a:chOff x="-7" y="167200"/>
              <a:chExt cx="1266969" cy="226225"/>
            </a:xfrm>
          </p:grpSpPr>
          <p:sp>
            <p:nvSpPr>
              <p:cNvPr id="175" name="Google Shape;175;p4"/>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4"/>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77" name="Google Shape;177;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8" name="Google Shape;178;p4"/>
          <p:cNvSpPr txBox="1">
            <a:spLocks noGrp="1"/>
          </p:cNvSpPr>
          <p:nvPr>
            <p:ph type="body" idx="1"/>
          </p:nvPr>
        </p:nvSpPr>
        <p:spPr>
          <a:xfrm>
            <a:off x="960000" y="1621001"/>
            <a:ext cx="10272000" cy="634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Font typeface="Nunito Light"/>
              <a:buChar char="●"/>
              <a:defRPr/>
            </a:lvl1pPr>
            <a:lvl2pPr marL="1219170" lvl="1" indent="-423323" algn="ctr" rtl="0">
              <a:lnSpc>
                <a:spcPct val="100000"/>
              </a:lnSpc>
              <a:spcBef>
                <a:spcPts val="0"/>
              </a:spcBef>
              <a:spcAft>
                <a:spcPts val="0"/>
              </a:spcAft>
              <a:buSzPts val="1400"/>
              <a:buFont typeface="Nunito Light"/>
              <a:buChar char="○"/>
              <a:defRPr/>
            </a:lvl2pPr>
            <a:lvl3pPr marL="1828754" lvl="2" indent="-423323" algn="ctr" rtl="0">
              <a:lnSpc>
                <a:spcPct val="100000"/>
              </a:lnSpc>
              <a:spcBef>
                <a:spcPts val="0"/>
              </a:spcBef>
              <a:spcAft>
                <a:spcPts val="0"/>
              </a:spcAft>
              <a:buSzPts val="1400"/>
              <a:buFont typeface="Nunito Light"/>
              <a:buChar char="■"/>
              <a:defRPr/>
            </a:lvl3pPr>
            <a:lvl4pPr marL="2438339" lvl="3" indent="-423323" algn="ctr" rtl="0">
              <a:lnSpc>
                <a:spcPct val="100000"/>
              </a:lnSpc>
              <a:spcBef>
                <a:spcPts val="0"/>
              </a:spcBef>
              <a:spcAft>
                <a:spcPts val="0"/>
              </a:spcAft>
              <a:buSzPts val="1400"/>
              <a:buFont typeface="Nunito Light"/>
              <a:buChar char="●"/>
              <a:defRPr/>
            </a:lvl4pPr>
            <a:lvl5pPr marL="3047924" lvl="4" indent="-423323" algn="ctr" rtl="0">
              <a:lnSpc>
                <a:spcPct val="100000"/>
              </a:lnSpc>
              <a:spcBef>
                <a:spcPts val="0"/>
              </a:spcBef>
              <a:spcAft>
                <a:spcPts val="0"/>
              </a:spcAft>
              <a:buSzPts val="1400"/>
              <a:buFont typeface="Nunito Light"/>
              <a:buChar char="○"/>
              <a:defRPr/>
            </a:lvl5pPr>
            <a:lvl6pPr marL="3657509" lvl="5" indent="-423323" algn="ctr" rtl="0">
              <a:lnSpc>
                <a:spcPct val="100000"/>
              </a:lnSpc>
              <a:spcBef>
                <a:spcPts val="0"/>
              </a:spcBef>
              <a:spcAft>
                <a:spcPts val="0"/>
              </a:spcAft>
              <a:buSzPts val="1400"/>
              <a:buFont typeface="Nunito Light"/>
              <a:buChar char="■"/>
              <a:defRPr/>
            </a:lvl6pPr>
            <a:lvl7pPr marL="4267093" lvl="6" indent="-423323" algn="ctr" rtl="0">
              <a:lnSpc>
                <a:spcPct val="100000"/>
              </a:lnSpc>
              <a:spcBef>
                <a:spcPts val="0"/>
              </a:spcBef>
              <a:spcAft>
                <a:spcPts val="0"/>
              </a:spcAft>
              <a:buSzPts val="1400"/>
              <a:buFont typeface="Nunito Light"/>
              <a:buChar char="●"/>
              <a:defRPr/>
            </a:lvl7pPr>
            <a:lvl8pPr marL="4876678" lvl="7" indent="-423323" algn="ctr" rtl="0">
              <a:lnSpc>
                <a:spcPct val="100000"/>
              </a:lnSpc>
              <a:spcBef>
                <a:spcPts val="0"/>
              </a:spcBef>
              <a:spcAft>
                <a:spcPts val="0"/>
              </a:spcAft>
              <a:buSzPts val="1400"/>
              <a:buFont typeface="Nunito Light"/>
              <a:buChar char="○"/>
              <a:defRPr/>
            </a:lvl8pPr>
            <a:lvl9pPr marL="5486263" lvl="8" indent="-423323" algn="ctr" rtl="0">
              <a:lnSpc>
                <a:spcPct val="100000"/>
              </a:lnSpc>
              <a:spcBef>
                <a:spcPts val="0"/>
              </a:spcBef>
              <a:spcAft>
                <a:spcPts val="0"/>
              </a:spcAft>
              <a:buSzPts val="14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48440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3"/>
        <p:cNvGrpSpPr/>
        <p:nvPr/>
      </p:nvGrpSpPr>
      <p:grpSpPr>
        <a:xfrm>
          <a:off x="0" y="0"/>
          <a:ext cx="0" cy="0"/>
          <a:chOff x="0" y="0"/>
          <a:chExt cx="0" cy="0"/>
        </a:xfrm>
      </p:grpSpPr>
      <p:grpSp>
        <p:nvGrpSpPr>
          <p:cNvPr id="64" name="Google Shape;64;p3"/>
          <p:cNvGrpSpPr/>
          <p:nvPr/>
        </p:nvGrpSpPr>
        <p:grpSpPr>
          <a:xfrm flipH="1">
            <a:off x="0" y="-215799"/>
            <a:ext cx="12192000" cy="7289597"/>
            <a:chOff x="0" y="-171451"/>
            <a:chExt cx="9144000" cy="5467198"/>
          </a:xfrm>
        </p:grpSpPr>
        <p:grpSp>
          <p:nvGrpSpPr>
            <p:cNvPr id="65" name="Google Shape;65;p3"/>
            <p:cNvGrpSpPr/>
            <p:nvPr/>
          </p:nvGrpSpPr>
          <p:grpSpPr>
            <a:xfrm>
              <a:off x="0" y="135850"/>
              <a:ext cx="9144000" cy="4654700"/>
              <a:chOff x="12075" y="212050"/>
              <a:chExt cx="9144000" cy="4654700"/>
            </a:xfrm>
          </p:grpSpPr>
          <p:grpSp>
            <p:nvGrpSpPr>
              <p:cNvPr id="66" name="Google Shape;66;p3"/>
              <p:cNvGrpSpPr/>
              <p:nvPr/>
            </p:nvGrpSpPr>
            <p:grpSpPr>
              <a:xfrm>
                <a:off x="12075" y="212050"/>
                <a:ext cx="9144000" cy="1396425"/>
                <a:chOff x="12075" y="212050"/>
                <a:chExt cx="9144000" cy="1396425"/>
              </a:xfrm>
            </p:grpSpPr>
            <p:cxnSp>
              <p:nvCxnSpPr>
                <p:cNvPr id="67" name="Google Shape;6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 name="Google Shape;6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 name="Google Shape;6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 name="Google Shape;70;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 name="Google Shape;71;p3"/>
              <p:cNvGrpSpPr/>
              <p:nvPr/>
            </p:nvGrpSpPr>
            <p:grpSpPr>
              <a:xfrm>
                <a:off x="12075" y="2073925"/>
                <a:ext cx="9144000" cy="1396425"/>
                <a:chOff x="12075" y="212050"/>
                <a:chExt cx="9144000" cy="1396425"/>
              </a:xfrm>
            </p:grpSpPr>
            <p:cxnSp>
              <p:nvCxnSpPr>
                <p:cNvPr id="72" name="Google Shape;72;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 name="Google Shape;73;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 name="Google Shape;74;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5" name="Google Shape;75;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 name="Google Shape;76;p3"/>
              <p:cNvGrpSpPr/>
              <p:nvPr/>
            </p:nvGrpSpPr>
            <p:grpSpPr>
              <a:xfrm>
                <a:off x="12075" y="3935800"/>
                <a:ext cx="9144000" cy="930950"/>
                <a:chOff x="12075" y="212050"/>
                <a:chExt cx="9144000" cy="930950"/>
              </a:xfrm>
            </p:grpSpPr>
            <p:cxnSp>
              <p:nvCxnSpPr>
                <p:cNvPr id="77" name="Google Shape;7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 name="Google Shape;7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 name="Google Shape;7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0" name="Google Shape;80;p3"/>
            <p:cNvGrpSpPr/>
            <p:nvPr/>
          </p:nvGrpSpPr>
          <p:grpSpPr>
            <a:xfrm>
              <a:off x="213575" y="-171451"/>
              <a:ext cx="8855100" cy="5467198"/>
              <a:chOff x="213575" y="-171451"/>
              <a:chExt cx="8855100" cy="5467198"/>
            </a:xfrm>
          </p:grpSpPr>
          <p:grpSp>
            <p:nvGrpSpPr>
              <p:cNvPr id="81" name="Google Shape;81;p3"/>
              <p:cNvGrpSpPr/>
              <p:nvPr/>
            </p:nvGrpSpPr>
            <p:grpSpPr>
              <a:xfrm rot="5400000">
                <a:off x="-192674" y="234798"/>
                <a:ext cx="5467198" cy="4654700"/>
                <a:chOff x="12075" y="444775"/>
                <a:chExt cx="9144000" cy="4654700"/>
              </a:xfrm>
            </p:grpSpPr>
            <p:grpSp>
              <p:nvGrpSpPr>
                <p:cNvPr id="82" name="Google Shape;82;p3"/>
                <p:cNvGrpSpPr/>
                <p:nvPr/>
              </p:nvGrpSpPr>
              <p:grpSpPr>
                <a:xfrm>
                  <a:off x="12075" y="444775"/>
                  <a:ext cx="9144000" cy="1396425"/>
                  <a:chOff x="12075" y="444775"/>
                  <a:chExt cx="9144000" cy="1396425"/>
                </a:xfrm>
              </p:grpSpPr>
              <p:cxnSp>
                <p:nvCxnSpPr>
                  <p:cNvPr id="83" name="Google Shape;8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 name="Google Shape;8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 name="Google Shape;8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6" name="Google Shape;86;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7" name="Google Shape;87;p3"/>
                <p:cNvGrpSpPr/>
                <p:nvPr/>
              </p:nvGrpSpPr>
              <p:grpSpPr>
                <a:xfrm>
                  <a:off x="12075" y="2306650"/>
                  <a:ext cx="9144000" cy="1396425"/>
                  <a:chOff x="12075" y="444775"/>
                  <a:chExt cx="9144000" cy="1396425"/>
                </a:xfrm>
              </p:grpSpPr>
              <p:cxnSp>
                <p:nvCxnSpPr>
                  <p:cNvPr id="88" name="Google Shape;88;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 name="Google Shape;89;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 name="Google Shape;90;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 name="Google Shape;91;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2" name="Google Shape;92;p3"/>
                <p:cNvGrpSpPr/>
                <p:nvPr/>
              </p:nvGrpSpPr>
              <p:grpSpPr>
                <a:xfrm>
                  <a:off x="12075" y="4168525"/>
                  <a:ext cx="9144000" cy="930950"/>
                  <a:chOff x="12075" y="444775"/>
                  <a:chExt cx="9144000" cy="930950"/>
                </a:xfrm>
              </p:grpSpPr>
              <p:cxnSp>
                <p:nvCxnSpPr>
                  <p:cNvPr id="93" name="Google Shape;9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 name="Google Shape;9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 name="Google Shape;9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6" name="Google Shape;96;p3"/>
              <p:cNvGrpSpPr/>
              <p:nvPr/>
            </p:nvGrpSpPr>
            <p:grpSpPr>
              <a:xfrm rot="5400000">
                <a:off x="4473201" y="700273"/>
                <a:ext cx="5467198" cy="3723750"/>
                <a:chOff x="12075" y="1375725"/>
                <a:chExt cx="9144000" cy="3723750"/>
              </a:xfrm>
            </p:grpSpPr>
            <p:grpSp>
              <p:nvGrpSpPr>
                <p:cNvPr id="97" name="Google Shape;97;p3"/>
                <p:cNvGrpSpPr/>
                <p:nvPr/>
              </p:nvGrpSpPr>
              <p:grpSpPr>
                <a:xfrm>
                  <a:off x="12075" y="1375725"/>
                  <a:ext cx="9144000" cy="465475"/>
                  <a:chOff x="12075" y="1375725"/>
                  <a:chExt cx="9144000" cy="465475"/>
                </a:xfrm>
              </p:grpSpPr>
              <p:cxnSp>
                <p:nvCxnSpPr>
                  <p:cNvPr id="98" name="Google Shape;9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 name="Google Shape;99;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 name="Google Shape;100;p3"/>
                <p:cNvGrpSpPr/>
                <p:nvPr/>
              </p:nvGrpSpPr>
              <p:grpSpPr>
                <a:xfrm>
                  <a:off x="12075" y="2306650"/>
                  <a:ext cx="9144000" cy="1396425"/>
                  <a:chOff x="12075" y="444775"/>
                  <a:chExt cx="9144000" cy="1396425"/>
                </a:xfrm>
              </p:grpSpPr>
              <p:cxnSp>
                <p:nvCxnSpPr>
                  <p:cNvPr id="101" name="Google Shape;101;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 name="Google Shape;102;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 name="Google Shape;103;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4" name="Google Shape;104;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5" name="Google Shape;105;p3"/>
                <p:cNvGrpSpPr/>
                <p:nvPr/>
              </p:nvGrpSpPr>
              <p:grpSpPr>
                <a:xfrm>
                  <a:off x="12075" y="4168525"/>
                  <a:ext cx="9144000" cy="930950"/>
                  <a:chOff x="12075" y="444775"/>
                  <a:chExt cx="9144000" cy="930950"/>
                </a:xfrm>
              </p:grpSpPr>
              <p:cxnSp>
                <p:nvCxnSpPr>
                  <p:cNvPr id="106" name="Google Shape;106;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 name="Google Shape;107;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 name="Google Shape;10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109" name="Google Shape;109;p3"/>
          <p:cNvSpPr txBox="1">
            <a:spLocks noGrp="1"/>
          </p:cNvSpPr>
          <p:nvPr>
            <p:ph type="title"/>
          </p:nvPr>
        </p:nvSpPr>
        <p:spPr>
          <a:xfrm>
            <a:off x="5571000" y="3264300"/>
            <a:ext cx="5376400" cy="1116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10" name="Google Shape;110;p3"/>
          <p:cNvSpPr txBox="1">
            <a:spLocks noGrp="1"/>
          </p:cNvSpPr>
          <p:nvPr>
            <p:ph type="title" idx="2" hasCustomPrompt="1"/>
          </p:nvPr>
        </p:nvSpPr>
        <p:spPr>
          <a:xfrm>
            <a:off x="7271067" y="1898217"/>
            <a:ext cx="1976400" cy="1027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1" name="Google Shape;111;p3"/>
          <p:cNvSpPr txBox="1">
            <a:spLocks noGrp="1"/>
          </p:cNvSpPr>
          <p:nvPr>
            <p:ph type="subTitle" idx="1"/>
          </p:nvPr>
        </p:nvSpPr>
        <p:spPr>
          <a:xfrm>
            <a:off x="5571000" y="4459800"/>
            <a:ext cx="5376400" cy="5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2" name="Google Shape;112;p3"/>
          <p:cNvGrpSpPr/>
          <p:nvPr/>
        </p:nvGrpSpPr>
        <p:grpSpPr>
          <a:xfrm>
            <a:off x="231876" y="123331"/>
            <a:ext cx="11727469" cy="6593451"/>
            <a:chOff x="173907" y="92498"/>
            <a:chExt cx="8795602" cy="4945088"/>
          </a:xfrm>
        </p:grpSpPr>
        <p:grpSp>
          <p:nvGrpSpPr>
            <p:cNvPr id="113" name="Google Shape;113;p3"/>
            <p:cNvGrpSpPr/>
            <p:nvPr/>
          </p:nvGrpSpPr>
          <p:grpSpPr>
            <a:xfrm>
              <a:off x="8918459" y="243592"/>
              <a:ext cx="51049" cy="774142"/>
              <a:chOff x="8211712" y="2037146"/>
              <a:chExt cx="34742" cy="526950"/>
            </a:xfrm>
          </p:grpSpPr>
          <p:sp>
            <p:nvSpPr>
              <p:cNvPr id="114" name="Google Shape;114;p3"/>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3"/>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3"/>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3"/>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3"/>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3"/>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3"/>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1" name="Google Shape;121;p3"/>
            <p:cNvGrpSpPr/>
            <p:nvPr/>
          </p:nvGrpSpPr>
          <p:grpSpPr>
            <a:xfrm>
              <a:off x="173907" y="4750539"/>
              <a:ext cx="291257" cy="287046"/>
              <a:chOff x="5456048" y="1794743"/>
              <a:chExt cx="178248" cy="175682"/>
            </a:xfrm>
          </p:grpSpPr>
          <p:sp>
            <p:nvSpPr>
              <p:cNvPr id="122" name="Google Shape;122;p3"/>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3"/>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4" name="Google Shape;124;p3"/>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3"/>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637936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9"/>
        <p:cNvGrpSpPr/>
        <p:nvPr/>
      </p:nvGrpSpPr>
      <p:grpSpPr>
        <a:xfrm>
          <a:off x="0" y="0"/>
          <a:ext cx="0" cy="0"/>
          <a:chOff x="0" y="0"/>
          <a:chExt cx="0" cy="0"/>
        </a:xfrm>
      </p:grpSpPr>
      <p:grpSp>
        <p:nvGrpSpPr>
          <p:cNvPr id="180" name="Google Shape;180;p5"/>
          <p:cNvGrpSpPr/>
          <p:nvPr/>
        </p:nvGrpSpPr>
        <p:grpSpPr>
          <a:xfrm flipH="1">
            <a:off x="0" y="-215799"/>
            <a:ext cx="12192000" cy="7289597"/>
            <a:chOff x="0" y="-171451"/>
            <a:chExt cx="9144000" cy="5467198"/>
          </a:xfrm>
        </p:grpSpPr>
        <p:grpSp>
          <p:nvGrpSpPr>
            <p:cNvPr id="181" name="Google Shape;181;p5"/>
            <p:cNvGrpSpPr/>
            <p:nvPr/>
          </p:nvGrpSpPr>
          <p:grpSpPr>
            <a:xfrm>
              <a:off x="0" y="135850"/>
              <a:ext cx="9144000" cy="4654700"/>
              <a:chOff x="12075" y="212050"/>
              <a:chExt cx="9144000" cy="4654700"/>
            </a:xfrm>
          </p:grpSpPr>
          <p:grpSp>
            <p:nvGrpSpPr>
              <p:cNvPr id="182" name="Google Shape;182;p5"/>
              <p:cNvGrpSpPr/>
              <p:nvPr/>
            </p:nvGrpSpPr>
            <p:grpSpPr>
              <a:xfrm>
                <a:off x="12075" y="212050"/>
                <a:ext cx="9144000" cy="1396425"/>
                <a:chOff x="12075" y="212050"/>
                <a:chExt cx="9144000" cy="1396425"/>
              </a:xfrm>
            </p:grpSpPr>
            <p:cxnSp>
              <p:nvCxnSpPr>
                <p:cNvPr id="183" name="Google Shape;183;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4" name="Google Shape;184;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5" name="Google Shape;185;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6" name="Google Shape;186;p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87" name="Google Shape;187;p5"/>
              <p:cNvGrpSpPr/>
              <p:nvPr/>
            </p:nvGrpSpPr>
            <p:grpSpPr>
              <a:xfrm>
                <a:off x="12075" y="2073925"/>
                <a:ext cx="9144000" cy="1396425"/>
                <a:chOff x="12075" y="212050"/>
                <a:chExt cx="9144000" cy="1396425"/>
              </a:xfrm>
            </p:grpSpPr>
            <p:cxnSp>
              <p:nvCxnSpPr>
                <p:cNvPr id="188" name="Google Shape;188;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9" name="Google Shape;189;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0" name="Google Shape;190;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1" name="Google Shape;191;p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92" name="Google Shape;192;p5"/>
              <p:cNvGrpSpPr/>
              <p:nvPr/>
            </p:nvGrpSpPr>
            <p:grpSpPr>
              <a:xfrm>
                <a:off x="12075" y="3935800"/>
                <a:ext cx="9144000" cy="930950"/>
                <a:chOff x="12075" y="212050"/>
                <a:chExt cx="9144000" cy="930950"/>
              </a:xfrm>
            </p:grpSpPr>
            <p:cxnSp>
              <p:nvCxnSpPr>
                <p:cNvPr id="193" name="Google Shape;193;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4" name="Google Shape;194;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5" name="Google Shape;195;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96" name="Google Shape;196;p5"/>
            <p:cNvGrpSpPr/>
            <p:nvPr/>
          </p:nvGrpSpPr>
          <p:grpSpPr>
            <a:xfrm>
              <a:off x="213575" y="-171451"/>
              <a:ext cx="8855100" cy="5467198"/>
              <a:chOff x="213575" y="-171451"/>
              <a:chExt cx="8855100" cy="5467198"/>
            </a:xfrm>
          </p:grpSpPr>
          <p:grpSp>
            <p:nvGrpSpPr>
              <p:cNvPr id="197" name="Google Shape;197;p5"/>
              <p:cNvGrpSpPr/>
              <p:nvPr/>
            </p:nvGrpSpPr>
            <p:grpSpPr>
              <a:xfrm rot="5400000">
                <a:off x="-192674" y="234798"/>
                <a:ext cx="5467198" cy="4654700"/>
                <a:chOff x="12075" y="444775"/>
                <a:chExt cx="9144000" cy="4654700"/>
              </a:xfrm>
            </p:grpSpPr>
            <p:grpSp>
              <p:nvGrpSpPr>
                <p:cNvPr id="198" name="Google Shape;198;p5"/>
                <p:cNvGrpSpPr/>
                <p:nvPr/>
              </p:nvGrpSpPr>
              <p:grpSpPr>
                <a:xfrm>
                  <a:off x="12075" y="444775"/>
                  <a:ext cx="9144000" cy="1396425"/>
                  <a:chOff x="12075" y="444775"/>
                  <a:chExt cx="9144000" cy="1396425"/>
                </a:xfrm>
              </p:grpSpPr>
              <p:cxnSp>
                <p:nvCxnSpPr>
                  <p:cNvPr id="199" name="Google Shape;199;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0" name="Google Shape;200;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1" name="Google Shape;201;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2" name="Google Shape;202;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03" name="Google Shape;203;p5"/>
                <p:cNvGrpSpPr/>
                <p:nvPr/>
              </p:nvGrpSpPr>
              <p:grpSpPr>
                <a:xfrm>
                  <a:off x="12075" y="2306650"/>
                  <a:ext cx="9144000" cy="1396425"/>
                  <a:chOff x="12075" y="444775"/>
                  <a:chExt cx="9144000" cy="1396425"/>
                </a:xfrm>
              </p:grpSpPr>
              <p:cxnSp>
                <p:nvCxnSpPr>
                  <p:cNvPr id="204" name="Google Shape;204;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5" name="Google Shape;205;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6" name="Google Shape;206;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7" name="Google Shape;207;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08" name="Google Shape;208;p5"/>
                <p:cNvGrpSpPr/>
                <p:nvPr/>
              </p:nvGrpSpPr>
              <p:grpSpPr>
                <a:xfrm>
                  <a:off x="12075" y="4168525"/>
                  <a:ext cx="9144000" cy="930950"/>
                  <a:chOff x="12075" y="444775"/>
                  <a:chExt cx="9144000" cy="930950"/>
                </a:xfrm>
              </p:grpSpPr>
              <p:cxnSp>
                <p:nvCxnSpPr>
                  <p:cNvPr id="209" name="Google Shape;209;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0" name="Google Shape;210;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1" name="Google Shape;211;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12" name="Google Shape;212;p5"/>
              <p:cNvGrpSpPr/>
              <p:nvPr/>
            </p:nvGrpSpPr>
            <p:grpSpPr>
              <a:xfrm rot="5400000">
                <a:off x="4473201" y="700273"/>
                <a:ext cx="5467198" cy="3723750"/>
                <a:chOff x="12075" y="1375725"/>
                <a:chExt cx="9144000" cy="3723750"/>
              </a:xfrm>
            </p:grpSpPr>
            <p:grpSp>
              <p:nvGrpSpPr>
                <p:cNvPr id="213" name="Google Shape;213;p5"/>
                <p:cNvGrpSpPr/>
                <p:nvPr/>
              </p:nvGrpSpPr>
              <p:grpSpPr>
                <a:xfrm>
                  <a:off x="12075" y="1375725"/>
                  <a:ext cx="9144000" cy="465475"/>
                  <a:chOff x="12075" y="1375725"/>
                  <a:chExt cx="9144000" cy="465475"/>
                </a:xfrm>
              </p:grpSpPr>
              <p:cxnSp>
                <p:nvCxnSpPr>
                  <p:cNvPr id="214" name="Google Shape;214;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5" name="Google Shape;215;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16" name="Google Shape;216;p5"/>
                <p:cNvGrpSpPr/>
                <p:nvPr/>
              </p:nvGrpSpPr>
              <p:grpSpPr>
                <a:xfrm>
                  <a:off x="12075" y="2306650"/>
                  <a:ext cx="9144000" cy="1396425"/>
                  <a:chOff x="12075" y="444775"/>
                  <a:chExt cx="9144000" cy="1396425"/>
                </a:xfrm>
              </p:grpSpPr>
              <p:cxnSp>
                <p:nvCxnSpPr>
                  <p:cNvPr id="217" name="Google Shape;217;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8" name="Google Shape;218;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9" name="Google Shape;219;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0" name="Google Shape;220;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21" name="Google Shape;221;p5"/>
                <p:cNvGrpSpPr/>
                <p:nvPr/>
              </p:nvGrpSpPr>
              <p:grpSpPr>
                <a:xfrm>
                  <a:off x="12075" y="4168525"/>
                  <a:ext cx="9144000" cy="930950"/>
                  <a:chOff x="12075" y="444775"/>
                  <a:chExt cx="9144000" cy="930950"/>
                </a:xfrm>
              </p:grpSpPr>
              <p:cxnSp>
                <p:nvCxnSpPr>
                  <p:cNvPr id="222" name="Google Shape;222;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3" name="Google Shape;223;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4" name="Google Shape;224;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225" name="Google Shape;225;p5"/>
          <p:cNvGrpSpPr/>
          <p:nvPr/>
        </p:nvGrpSpPr>
        <p:grpSpPr>
          <a:xfrm>
            <a:off x="-9" y="222933"/>
            <a:ext cx="11936783" cy="6489563"/>
            <a:chOff x="-7" y="167200"/>
            <a:chExt cx="8952587" cy="4867172"/>
          </a:xfrm>
        </p:grpSpPr>
        <p:grpSp>
          <p:nvGrpSpPr>
            <p:cNvPr id="226" name="Google Shape;226;p5"/>
            <p:cNvGrpSpPr/>
            <p:nvPr/>
          </p:nvGrpSpPr>
          <p:grpSpPr>
            <a:xfrm>
              <a:off x="7519182" y="4467918"/>
              <a:ext cx="1433398" cy="566454"/>
              <a:chOff x="7519182" y="4467918"/>
              <a:chExt cx="1433398" cy="566454"/>
            </a:xfrm>
          </p:grpSpPr>
          <p:sp>
            <p:nvSpPr>
              <p:cNvPr id="227" name="Google Shape;227;p5"/>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5"/>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29" name="Google Shape;229;p5"/>
            <p:cNvGrpSpPr/>
            <p:nvPr/>
          </p:nvGrpSpPr>
          <p:grpSpPr>
            <a:xfrm>
              <a:off x="-7" y="167200"/>
              <a:ext cx="1266969" cy="226225"/>
              <a:chOff x="-7" y="167200"/>
              <a:chExt cx="1266969" cy="226225"/>
            </a:xfrm>
          </p:grpSpPr>
          <p:sp>
            <p:nvSpPr>
              <p:cNvPr id="230" name="Google Shape;230;p5"/>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5"/>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232" name="Google Shape;232;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3" name="Google Shape;233;p5"/>
          <p:cNvSpPr txBox="1">
            <a:spLocks noGrp="1"/>
          </p:cNvSpPr>
          <p:nvPr>
            <p:ph type="subTitle" idx="1"/>
          </p:nvPr>
        </p:nvSpPr>
        <p:spPr>
          <a:xfrm>
            <a:off x="6740379" y="5028565"/>
            <a:ext cx="334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34" name="Google Shape;234;p5"/>
          <p:cNvSpPr txBox="1">
            <a:spLocks noGrp="1"/>
          </p:cNvSpPr>
          <p:nvPr>
            <p:ph type="subTitle" idx="2"/>
          </p:nvPr>
        </p:nvSpPr>
        <p:spPr>
          <a:xfrm>
            <a:off x="2111067" y="5028565"/>
            <a:ext cx="334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35" name="Google Shape;235;p5"/>
          <p:cNvSpPr txBox="1">
            <a:spLocks noGrp="1"/>
          </p:cNvSpPr>
          <p:nvPr>
            <p:ph type="subTitle" idx="3"/>
          </p:nvPr>
        </p:nvSpPr>
        <p:spPr>
          <a:xfrm>
            <a:off x="6740367" y="4366567"/>
            <a:ext cx="334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236" name="Google Shape;236;p5"/>
          <p:cNvSpPr txBox="1">
            <a:spLocks noGrp="1"/>
          </p:cNvSpPr>
          <p:nvPr>
            <p:ph type="subTitle" idx="4"/>
          </p:nvPr>
        </p:nvSpPr>
        <p:spPr>
          <a:xfrm>
            <a:off x="2110767" y="4366567"/>
            <a:ext cx="334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3550004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7"/>
        <p:cNvGrpSpPr/>
        <p:nvPr/>
      </p:nvGrpSpPr>
      <p:grpSpPr>
        <a:xfrm>
          <a:off x="0" y="0"/>
          <a:ext cx="0" cy="0"/>
          <a:chOff x="0" y="0"/>
          <a:chExt cx="0" cy="0"/>
        </a:xfrm>
      </p:grpSpPr>
      <p:grpSp>
        <p:nvGrpSpPr>
          <p:cNvPr id="238" name="Google Shape;238;p6"/>
          <p:cNvGrpSpPr/>
          <p:nvPr/>
        </p:nvGrpSpPr>
        <p:grpSpPr>
          <a:xfrm flipH="1">
            <a:off x="0" y="-215799"/>
            <a:ext cx="12192000" cy="7289597"/>
            <a:chOff x="0" y="-171451"/>
            <a:chExt cx="9144000" cy="5467198"/>
          </a:xfrm>
        </p:grpSpPr>
        <p:grpSp>
          <p:nvGrpSpPr>
            <p:cNvPr id="239" name="Google Shape;239;p6"/>
            <p:cNvGrpSpPr/>
            <p:nvPr/>
          </p:nvGrpSpPr>
          <p:grpSpPr>
            <a:xfrm>
              <a:off x="0" y="135850"/>
              <a:ext cx="9144000" cy="4654700"/>
              <a:chOff x="12075" y="212050"/>
              <a:chExt cx="9144000" cy="4654700"/>
            </a:xfrm>
          </p:grpSpPr>
          <p:grpSp>
            <p:nvGrpSpPr>
              <p:cNvPr id="240" name="Google Shape;240;p6"/>
              <p:cNvGrpSpPr/>
              <p:nvPr/>
            </p:nvGrpSpPr>
            <p:grpSpPr>
              <a:xfrm>
                <a:off x="12075" y="212050"/>
                <a:ext cx="9144000" cy="1396425"/>
                <a:chOff x="12075" y="212050"/>
                <a:chExt cx="9144000" cy="1396425"/>
              </a:xfrm>
            </p:grpSpPr>
            <p:cxnSp>
              <p:nvCxnSpPr>
                <p:cNvPr id="241" name="Google Shape;241;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2" name="Google Shape;242;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3" name="Google Shape;243;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4" name="Google Shape;244;p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45" name="Google Shape;245;p6"/>
              <p:cNvGrpSpPr/>
              <p:nvPr/>
            </p:nvGrpSpPr>
            <p:grpSpPr>
              <a:xfrm>
                <a:off x="12075" y="2073925"/>
                <a:ext cx="9144000" cy="1396425"/>
                <a:chOff x="12075" y="212050"/>
                <a:chExt cx="9144000" cy="1396425"/>
              </a:xfrm>
            </p:grpSpPr>
            <p:cxnSp>
              <p:nvCxnSpPr>
                <p:cNvPr id="246" name="Google Shape;246;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7" name="Google Shape;247;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8" name="Google Shape;248;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9" name="Google Shape;249;p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50" name="Google Shape;250;p6"/>
              <p:cNvGrpSpPr/>
              <p:nvPr/>
            </p:nvGrpSpPr>
            <p:grpSpPr>
              <a:xfrm>
                <a:off x="12075" y="3935800"/>
                <a:ext cx="9144000" cy="930950"/>
                <a:chOff x="12075" y="212050"/>
                <a:chExt cx="9144000" cy="930950"/>
              </a:xfrm>
            </p:grpSpPr>
            <p:cxnSp>
              <p:nvCxnSpPr>
                <p:cNvPr id="251" name="Google Shape;251;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2" name="Google Shape;252;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3" name="Google Shape;253;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54" name="Google Shape;254;p6"/>
            <p:cNvGrpSpPr/>
            <p:nvPr/>
          </p:nvGrpSpPr>
          <p:grpSpPr>
            <a:xfrm>
              <a:off x="213575" y="-171451"/>
              <a:ext cx="8855100" cy="5467198"/>
              <a:chOff x="213575" y="-171451"/>
              <a:chExt cx="8855100" cy="5467198"/>
            </a:xfrm>
          </p:grpSpPr>
          <p:grpSp>
            <p:nvGrpSpPr>
              <p:cNvPr id="255" name="Google Shape;255;p6"/>
              <p:cNvGrpSpPr/>
              <p:nvPr/>
            </p:nvGrpSpPr>
            <p:grpSpPr>
              <a:xfrm rot="5400000">
                <a:off x="-192674" y="234798"/>
                <a:ext cx="5467198" cy="4654700"/>
                <a:chOff x="12075" y="444775"/>
                <a:chExt cx="9144000" cy="4654700"/>
              </a:xfrm>
            </p:grpSpPr>
            <p:grpSp>
              <p:nvGrpSpPr>
                <p:cNvPr id="256" name="Google Shape;256;p6"/>
                <p:cNvGrpSpPr/>
                <p:nvPr/>
              </p:nvGrpSpPr>
              <p:grpSpPr>
                <a:xfrm>
                  <a:off x="12075" y="444775"/>
                  <a:ext cx="9144000" cy="1396425"/>
                  <a:chOff x="12075" y="444775"/>
                  <a:chExt cx="9144000" cy="1396425"/>
                </a:xfrm>
              </p:grpSpPr>
              <p:cxnSp>
                <p:nvCxnSpPr>
                  <p:cNvPr id="257" name="Google Shape;257;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8" name="Google Shape;258;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9" name="Google Shape;259;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0" name="Google Shape;260;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61" name="Google Shape;261;p6"/>
                <p:cNvGrpSpPr/>
                <p:nvPr/>
              </p:nvGrpSpPr>
              <p:grpSpPr>
                <a:xfrm>
                  <a:off x="12075" y="2306650"/>
                  <a:ext cx="9144000" cy="1396425"/>
                  <a:chOff x="12075" y="444775"/>
                  <a:chExt cx="9144000" cy="1396425"/>
                </a:xfrm>
              </p:grpSpPr>
              <p:cxnSp>
                <p:nvCxnSpPr>
                  <p:cNvPr id="262" name="Google Shape;262;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3" name="Google Shape;263;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4" name="Google Shape;264;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5" name="Google Shape;265;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66" name="Google Shape;266;p6"/>
                <p:cNvGrpSpPr/>
                <p:nvPr/>
              </p:nvGrpSpPr>
              <p:grpSpPr>
                <a:xfrm>
                  <a:off x="12075" y="4168525"/>
                  <a:ext cx="9144000" cy="930950"/>
                  <a:chOff x="12075" y="444775"/>
                  <a:chExt cx="9144000" cy="930950"/>
                </a:xfrm>
              </p:grpSpPr>
              <p:cxnSp>
                <p:nvCxnSpPr>
                  <p:cNvPr id="267" name="Google Shape;267;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8" name="Google Shape;268;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9" name="Google Shape;269;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70" name="Google Shape;270;p6"/>
              <p:cNvGrpSpPr/>
              <p:nvPr/>
            </p:nvGrpSpPr>
            <p:grpSpPr>
              <a:xfrm rot="5400000">
                <a:off x="4473201" y="700273"/>
                <a:ext cx="5467198" cy="3723750"/>
                <a:chOff x="12075" y="1375725"/>
                <a:chExt cx="9144000" cy="3723750"/>
              </a:xfrm>
            </p:grpSpPr>
            <p:grpSp>
              <p:nvGrpSpPr>
                <p:cNvPr id="271" name="Google Shape;271;p6"/>
                <p:cNvGrpSpPr/>
                <p:nvPr/>
              </p:nvGrpSpPr>
              <p:grpSpPr>
                <a:xfrm>
                  <a:off x="12075" y="1375725"/>
                  <a:ext cx="9144000" cy="465475"/>
                  <a:chOff x="12075" y="1375725"/>
                  <a:chExt cx="9144000" cy="465475"/>
                </a:xfrm>
              </p:grpSpPr>
              <p:cxnSp>
                <p:nvCxnSpPr>
                  <p:cNvPr id="272" name="Google Shape;272;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3" name="Google Shape;273;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74" name="Google Shape;274;p6"/>
                <p:cNvGrpSpPr/>
                <p:nvPr/>
              </p:nvGrpSpPr>
              <p:grpSpPr>
                <a:xfrm>
                  <a:off x="12075" y="2306650"/>
                  <a:ext cx="9144000" cy="1396425"/>
                  <a:chOff x="12075" y="444775"/>
                  <a:chExt cx="9144000" cy="1396425"/>
                </a:xfrm>
              </p:grpSpPr>
              <p:cxnSp>
                <p:nvCxnSpPr>
                  <p:cNvPr id="275" name="Google Shape;275;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6" name="Google Shape;276;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7" name="Google Shape;277;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8" name="Google Shape;278;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79" name="Google Shape;279;p6"/>
                <p:cNvGrpSpPr/>
                <p:nvPr/>
              </p:nvGrpSpPr>
              <p:grpSpPr>
                <a:xfrm>
                  <a:off x="12075" y="4168525"/>
                  <a:ext cx="9144000" cy="930950"/>
                  <a:chOff x="12075" y="444775"/>
                  <a:chExt cx="9144000" cy="930950"/>
                </a:xfrm>
              </p:grpSpPr>
              <p:cxnSp>
                <p:nvCxnSpPr>
                  <p:cNvPr id="280" name="Google Shape;280;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81" name="Google Shape;281;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82" name="Google Shape;282;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283" name="Google Shape;283;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84" name="Google Shape;284;p6"/>
          <p:cNvGrpSpPr/>
          <p:nvPr/>
        </p:nvGrpSpPr>
        <p:grpSpPr>
          <a:xfrm>
            <a:off x="188855" y="123331"/>
            <a:ext cx="11770491" cy="6593451"/>
            <a:chOff x="141641" y="92498"/>
            <a:chExt cx="8827868" cy="4945088"/>
          </a:xfrm>
        </p:grpSpPr>
        <p:grpSp>
          <p:nvGrpSpPr>
            <p:cNvPr id="285" name="Google Shape;285;p6"/>
            <p:cNvGrpSpPr/>
            <p:nvPr/>
          </p:nvGrpSpPr>
          <p:grpSpPr>
            <a:xfrm>
              <a:off x="8918459" y="243592"/>
              <a:ext cx="51049" cy="774142"/>
              <a:chOff x="8211712" y="2037146"/>
              <a:chExt cx="34742" cy="526950"/>
            </a:xfrm>
          </p:grpSpPr>
          <p:sp>
            <p:nvSpPr>
              <p:cNvPr id="286" name="Google Shape;286;p6"/>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6"/>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6"/>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6"/>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6"/>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6"/>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6"/>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3" name="Google Shape;293;p6"/>
            <p:cNvGrpSpPr/>
            <p:nvPr/>
          </p:nvGrpSpPr>
          <p:grpSpPr>
            <a:xfrm>
              <a:off x="173907" y="4750539"/>
              <a:ext cx="291257" cy="287046"/>
              <a:chOff x="5456048" y="1794743"/>
              <a:chExt cx="178248" cy="175682"/>
            </a:xfrm>
          </p:grpSpPr>
          <p:sp>
            <p:nvSpPr>
              <p:cNvPr id="294" name="Google Shape;294;p6"/>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6"/>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96" name="Google Shape;296;p6"/>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6"/>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524779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8"/>
        <p:cNvGrpSpPr/>
        <p:nvPr/>
      </p:nvGrpSpPr>
      <p:grpSpPr>
        <a:xfrm>
          <a:off x="0" y="0"/>
          <a:ext cx="0" cy="0"/>
          <a:chOff x="0" y="0"/>
          <a:chExt cx="0" cy="0"/>
        </a:xfrm>
      </p:grpSpPr>
      <p:grpSp>
        <p:nvGrpSpPr>
          <p:cNvPr id="299" name="Google Shape;299;p7"/>
          <p:cNvGrpSpPr/>
          <p:nvPr/>
        </p:nvGrpSpPr>
        <p:grpSpPr>
          <a:xfrm flipH="1">
            <a:off x="0" y="-215799"/>
            <a:ext cx="12192000" cy="7289597"/>
            <a:chOff x="0" y="-171451"/>
            <a:chExt cx="9144000" cy="5467198"/>
          </a:xfrm>
        </p:grpSpPr>
        <p:grpSp>
          <p:nvGrpSpPr>
            <p:cNvPr id="300" name="Google Shape;300;p7"/>
            <p:cNvGrpSpPr/>
            <p:nvPr/>
          </p:nvGrpSpPr>
          <p:grpSpPr>
            <a:xfrm>
              <a:off x="0" y="135850"/>
              <a:ext cx="9144000" cy="4654700"/>
              <a:chOff x="12075" y="212050"/>
              <a:chExt cx="9144000" cy="4654700"/>
            </a:xfrm>
          </p:grpSpPr>
          <p:grpSp>
            <p:nvGrpSpPr>
              <p:cNvPr id="301" name="Google Shape;301;p7"/>
              <p:cNvGrpSpPr/>
              <p:nvPr/>
            </p:nvGrpSpPr>
            <p:grpSpPr>
              <a:xfrm>
                <a:off x="12075" y="212050"/>
                <a:ext cx="9144000" cy="1396425"/>
                <a:chOff x="12075" y="212050"/>
                <a:chExt cx="9144000" cy="1396425"/>
              </a:xfrm>
            </p:grpSpPr>
            <p:cxnSp>
              <p:nvCxnSpPr>
                <p:cNvPr id="302" name="Google Shape;302;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3" name="Google Shape;303;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4" name="Google Shape;304;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5" name="Google Shape;305;p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06" name="Google Shape;306;p7"/>
              <p:cNvGrpSpPr/>
              <p:nvPr/>
            </p:nvGrpSpPr>
            <p:grpSpPr>
              <a:xfrm>
                <a:off x="12075" y="2073925"/>
                <a:ext cx="9144000" cy="1396425"/>
                <a:chOff x="12075" y="212050"/>
                <a:chExt cx="9144000" cy="1396425"/>
              </a:xfrm>
            </p:grpSpPr>
            <p:cxnSp>
              <p:nvCxnSpPr>
                <p:cNvPr id="307" name="Google Shape;307;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8" name="Google Shape;308;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9" name="Google Shape;309;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0" name="Google Shape;310;p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11" name="Google Shape;311;p7"/>
              <p:cNvGrpSpPr/>
              <p:nvPr/>
            </p:nvGrpSpPr>
            <p:grpSpPr>
              <a:xfrm>
                <a:off x="12075" y="3935800"/>
                <a:ext cx="9144000" cy="930950"/>
                <a:chOff x="12075" y="212050"/>
                <a:chExt cx="9144000" cy="930950"/>
              </a:xfrm>
            </p:grpSpPr>
            <p:cxnSp>
              <p:nvCxnSpPr>
                <p:cNvPr id="312" name="Google Shape;312;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3" name="Google Shape;313;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4" name="Google Shape;314;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15" name="Google Shape;315;p7"/>
            <p:cNvGrpSpPr/>
            <p:nvPr/>
          </p:nvGrpSpPr>
          <p:grpSpPr>
            <a:xfrm>
              <a:off x="213575" y="-171451"/>
              <a:ext cx="8855100" cy="5467198"/>
              <a:chOff x="213575" y="-171451"/>
              <a:chExt cx="8855100" cy="5467198"/>
            </a:xfrm>
          </p:grpSpPr>
          <p:grpSp>
            <p:nvGrpSpPr>
              <p:cNvPr id="316" name="Google Shape;316;p7"/>
              <p:cNvGrpSpPr/>
              <p:nvPr/>
            </p:nvGrpSpPr>
            <p:grpSpPr>
              <a:xfrm rot="5400000">
                <a:off x="-192674" y="234798"/>
                <a:ext cx="5467198" cy="4654700"/>
                <a:chOff x="12075" y="444775"/>
                <a:chExt cx="9144000" cy="4654700"/>
              </a:xfrm>
            </p:grpSpPr>
            <p:grpSp>
              <p:nvGrpSpPr>
                <p:cNvPr id="317" name="Google Shape;317;p7"/>
                <p:cNvGrpSpPr/>
                <p:nvPr/>
              </p:nvGrpSpPr>
              <p:grpSpPr>
                <a:xfrm>
                  <a:off x="12075" y="444775"/>
                  <a:ext cx="9144000" cy="1396425"/>
                  <a:chOff x="12075" y="444775"/>
                  <a:chExt cx="9144000" cy="1396425"/>
                </a:xfrm>
              </p:grpSpPr>
              <p:cxnSp>
                <p:nvCxnSpPr>
                  <p:cNvPr id="318" name="Google Shape;318;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9" name="Google Shape;319;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0" name="Google Shape;320;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1" name="Google Shape;321;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2" name="Google Shape;322;p7"/>
                <p:cNvGrpSpPr/>
                <p:nvPr/>
              </p:nvGrpSpPr>
              <p:grpSpPr>
                <a:xfrm>
                  <a:off x="12075" y="2306650"/>
                  <a:ext cx="9144000" cy="1396425"/>
                  <a:chOff x="12075" y="444775"/>
                  <a:chExt cx="9144000" cy="1396425"/>
                </a:xfrm>
              </p:grpSpPr>
              <p:cxnSp>
                <p:nvCxnSpPr>
                  <p:cNvPr id="323" name="Google Shape;323;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4" name="Google Shape;324;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5" name="Google Shape;325;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6" name="Google Shape;326;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7" name="Google Shape;327;p7"/>
                <p:cNvGrpSpPr/>
                <p:nvPr/>
              </p:nvGrpSpPr>
              <p:grpSpPr>
                <a:xfrm>
                  <a:off x="12075" y="4168525"/>
                  <a:ext cx="9144000" cy="930950"/>
                  <a:chOff x="12075" y="444775"/>
                  <a:chExt cx="9144000" cy="930950"/>
                </a:xfrm>
              </p:grpSpPr>
              <p:cxnSp>
                <p:nvCxnSpPr>
                  <p:cNvPr id="328" name="Google Shape;328;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9" name="Google Shape;329;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0" name="Google Shape;330;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31" name="Google Shape;331;p7"/>
              <p:cNvGrpSpPr/>
              <p:nvPr/>
            </p:nvGrpSpPr>
            <p:grpSpPr>
              <a:xfrm rot="5400000">
                <a:off x="4473201" y="700273"/>
                <a:ext cx="5467198" cy="3723750"/>
                <a:chOff x="12075" y="1375725"/>
                <a:chExt cx="9144000" cy="3723750"/>
              </a:xfrm>
            </p:grpSpPr>
            <p:grpSp>
              <p:nvGrpSpPr>
                <p:cNvPr id="332" name="Google Shape;332;p7"/>
                <p:cNvGrpSpPr/>
                <p:nvPr/>
              </p:nvGrpSpPr>
              <p:grpSpPr>
                <a:xfrm>
                  <a:off x="12075" y="1375725"/>
                  <a:ext cx="9144000" cy="465475"/>
                  <a:chOff x="12075" y="1375725"/>
                  <a:chExt cx="9144000" cy="465475"/>
                </a:xfrm>
              </p:grpSpPr>
              <p:cxnSp>
                <p:nvCxnSpPr>
                  <p:cNvPr id="333" name="Google Shape;333;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4" name="Google Shape;334;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35" name="Google Shape;335;p7"/>
                <p:cNvGrpSpPr/>
                <p:nvPr/>
              </p:nvGrpSpPr>
              <p:grpSpPr>
                <a:xfrm>
                  <a:off x="12075" y="2306650"/>
                  <a:ext cx="9144000" cy="1396425"/>
                  <a:chOff x="12075" y="444775"/>
                  <a:chExt cx="9144000" cy="1396425"/>
                </a:xfrm>
              </p:grpSpPr>
              <p:cxnSp>
                <p:nvCxnSpPr>
                  <p:cNvPr id="336" name="Google Shape;336;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7" name="Google Shape;337;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8" name="Google Shape;338;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9" name="Google Shape;339;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40" name="Google Shape;340;p7"/>
                <p:cNvGrpSpPr/>
                <p:nvPr/>
              </p:nvGrpSpPr>
              <p:grpSpPr>
                <a:xfrm>
                  <a:off x="12075" y="4168525"/>
                  <a:ext cx="9144000" cy="930950"/>
                  <a:chOff x="12075" y="444775"/>
                  <a:chExt cx="9144000" cy="930950"/>
                </a:xfrm>
              </p:grpSpPr>
              <p:cxnSp>
                <p:nvCxnSpPr>
                  <p:cNvPr id="341" name="Google Shape;341;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2" name="Google Shape;342;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3" name="Google Shape;343;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344" name="Google Shape;344;p7"/>
          <p:cNvSpPr txBox="1">
            <a:spLocks noGrp="1"/>
          </p:cNvSpPr>
          <p:nvPr>
            <p:ph type="title"/>
          </p:nvPr>
        </p:nvSpPr>
        <p:spPr>
          <a:xfrm>
            <a:off x="960000" y="593367"/>
            <a:ext cx="102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5" name="Google Shape;345;p7"/>
          <p:cNvSpPr txBox="1">
            <a:spLocks noGrp="1"/>
          </p:cNvSpPr>
          <p:nvPr>
            <p:ph type="subTitle" idx="1"/>
          </p:nvPr>
        </p:nvSpPr>
        <p:spPr>
          <a:xfrm>
            <a:off x="960000" y="2267067"/>
            <a:ext cx="5222400" cy="306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46" name="Google Shape;346;p7"/>
          <p:cNvGrpSpPr/>
          <p:nvPr/>
        </p:nvGrpSpPr>
        <p:grpSpPr>
          <a:xfrm>
            <a:off x="-9" y="222933"/>
            <a:ext cx="11936783" cy="6489563"/>
            <a:chOff x="-7" y="167200"/>
            <a:chExt cx="8952587" cy="4867172"/>
          </a:xfrm>
        </p:grpSpPr>
        <p:grpSp>
          <p:nvGrpSpPr>
            <p:cNvPr id="347" name="Google Shape;347;p7"/>
            <p:cNvGrpSpPr/>
            <p:nvPr/>
          </p:nvGrpSpPr>
          <p:grpSpPr>
            <a:xfrm>
              <a:off x="-7" y="167200"/>
              <a:ext cx="1266969" cy="226225"/>
              <a:chOff x="-7" y="167200"/>
              <a:chExt cx="1266969" cy="226225"/>
            </a:xfrm>
          </p:grpSpPr>
          <p:sp>
            <p:nvSpPr>
              <p:cNvPr id="348" name="Google Shape;348;p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50" name="Google Shape;350;p7"/>
            <p:cNvGrpSpPr/>
            <p:nvPr/>
          </p:nvGrpSpPr>
          <p:grpSpPr>
            <a:xfrm>
              <a:off x="7519182" y="4467918"/>
              <a:ext cx="1433398" cy="566454"/>
              <a:chOff x="7519182" y="4467918"/>
              <a:chExt cx="1433398" cy="566454"/>
            </a:xfrm>
          </p:grpSpPr>
          <p:sp>
            <p:nvSpPr>
              <p:cNvPr id="351" name="Google Shape;351;p7"/>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7"/>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extLst>
      <p:ext uri="{BB962C8B-B14F-4D97-AF65-F5344CB8AC3E}">
        <p14:creationId xmlns:p14="http://schemas.microsoft.com/office/powerpoint/2010/main" val="3622858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3"/>
        <p:cNvGrpSpPr/>
        <p:nvPr/>
      </p:nvGrpSpPr>
      <p:grpSpPr>
        <a:xfrm>
          <a:off x="0" y="0"/>
          <a:ext cx="0" cy="0"/>
          <a:chOff x="0" y="0"/>
          <a:chExt cx="0" cy="0"/>
        </a:xfrm>
      </p:grpSpPr>
      <p:grpSp>
        <p:nvGrpSpPr>
          <p:cNvPr id="354" name="Google Shape;354;p8"/>
          <p:cNvGrpSpPr/>
          <p:nvPr/>
        </p:nvGrpSpPr>
        <p:grpSpPr>
          <a:xfrm flipH="1">
            <a:off x="0" y="-215799"/>
            <a:ext cx="12192000" cy="7289597"/>
            <a:chOff x="0" y="-171451"/>
            <a:chExt cx="9144000" cy="5467198"/>
          </a:xfrm>
        </p:grpSpPr>
        <p:grpSp>
          <p:nvGrpSpPr>
            <p:cNvPr id="355" name="Google Shape;355;p8"/>
            <p:cNvGrpSpPr/>
            <p:nvPr/>
          </p:nvGrpSpPr>
          <p:grpSpPr>
            <a:xfrm>
              <a:off x="0" y="135850"/>
              <a:ext cx="9144000" cy="4654700"/>
              <a:chOff x="12075" y="212050"/>
              <a:chExt cx="9144000" cy="4654700"/>
            </a:xfrm>
          </p:grpSpPr>
          <p:grpSp>
            <p:nvGrpSpPr>
              <p:cNvPr id="356" name="Google Shape;356;p8"/>
              <p:cNvGrpSpPr/>
              <p:nvPr/>
            </p:nvGrpSpPr>
            <p:grpSpPr>
              <a:xfrm>
                <a:off x="12075" y="212050"/>
                <a:ext cx="9144000" cy="1396425"/>
                <a:chOff x="12075" y="212050"/>
                <a:chExt cx="9144000" cy="1396425"/>
              </a:xfrm>
            </p:grpSpPr>
            <p:cxnSp>
              <p:nvCxnSpPr>
                <p:cNvPr id="357" name="Google Shape;357;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8" name="Google Shape;358;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9" name="Google Shape;359;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0" name="Google Shape;360;p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61" name="Google Shape;361;p8"/>
              <p:cNvGrpSpPr/>
              <p:nvPr/>
            </p:nvGrpSpPr>
            <p:grpSpPr>
              <a:xfrm>
                <a:off x="12075" y="2073925"/>
                <a:ext cx="9144000" cy="1396425"/>
                <a:chOff x="12075" y="212050"/>
                <a:chExt cx="9144000" cy="1396425"/>
              </a:xfrm>
            </p:grpSpPr>
            <p:cxnSp>
              <p:nvCxnSpPr>
                <p:cNvPr id="362" name="Google Shape;362;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3" name="Google Shape;363;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4" name="Google Shape;364;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5" name="Google Shape;365;p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66" name="Google Shape;366;p8"/>
              <p:cNvGrpSpPr/>
              <p:nvPr/>
            </p:nvGrpSpPr>
            <p:grpSpPr>
              <a:xfrm>
                <a:off x="12075" y="3935800"/>
                <a:ext cx="9144000" cy="930950"/>
                <a:chOff x="12075" y="212050"/>
                <a:chExt cx="9144000" cy="930950"/>
              </a:xfrm>
            </p:grpSpPr>
            <p:cxnSp>
              <p:nvCxnSpPr>
                <p:cNvPr id="367" name="Google Shape;367;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8" name="Google Shape;368;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9" name="Google Shape;369;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70" name="Google Shape;370;p8"/>
            <p:cNvGrpSpPr/>
            <p:nvPr/>
          </p:nvGrpSpPr>
          <p:grpSpPr>
            <a:xfrm>
              <a:off x="213575" y="-171451"/>
              <a:ext cx="8855100" cy="5467198"/>
              <a:chOff x="213575" y="-171451"/>
              <a:chExt cx="8855100" cy="5467198"/>
            </a:xfrm>
          </p:grpSpPr>
          <p:grpSp>
            <p:nvGrpSpPr>
              <p:cNvPr id="371" name="Google Shape;371;p8"/>
              <p:cNvGrpSpPr/>
              <p:nvPr/>
            </p:nvGrpSpPr>
            <p:grpSpPr>
              <a:xfrm rot="5400000">
                <a:off x="-192674" y="234798"/>
                <a:ext cx="5467198" cy="4654700"/>
                <a:chOff x="12075" y="444775"/>
                <a:chExt cx="9144000" cy="4654700"/>
              </a:xfrm>
            </p:grpSpPr>
            <p:grpSp>
              <p:nvGrpSpPr>
                <p:cNvPr id="372" name="Google Shape;372;p8"/>
                <p:cNvGrpSpPr/>
                <p:nvPr/>
              </p:nvGrpSpPr>
              <p:grpSpPr>
                <a:xfrm>
                  <a:off x="12075" y="444775"/>
                  <a:ext cx="9144000" cy="1396425"/>
                  <a:chOff x="12075" y="444775"/>
                  <a:chExt cx="9144000" cy="1396425"/>
                </a:xfrm>
              </p:grpSpPr>
              <p:cxnSp>
                <p:nvCxnSpPr>
                  <p:cNvPr id="373" name="Google Shape;373;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4" name="Google Shape;374;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5" name="Google Shape;375;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6" name="Google Shape;376;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77" name="Google Shape;377;p8"/>
                <p:cNvGrpSpPr/>
                <p:nvPr/>
              </p:nvGrpSpPr>
              <p:grpSpPr>
                <a:xfrm>
                  <a:off x="12075" y="2306650"/>
                  <a:ext cx="9144000" cy="1396425"/>
                  <a:chOff x="12075" y="444775"/>
                  <a:chExt cx="9144000" cy="1396425"/>
                </a:xfrm>
              </p:grpSpPr>
              <p:cxnSp>
                <p:nvCxnSpPr>
                  <p:cNvPr id="378" name="Google Shape;378;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9" name="Google Shape;379;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0" name="Google Shape;380;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1" name="Google Shape;381;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82" name="Google Shape;382;p8"/>
                <p:cNvGrpSpPr/>
                <p:nvPr/>
              </p:nvGrpSpPr>
              <p:grpSpPr>
                <a:xfrm>
                  <a:off x="12075" y="4168525"/>
                  <a:ext cx="9144000" cy="930950"/>
                  <a:chOff x="12075" y="444775"/>
                  <a:chExt cx="9144000" cy="930950"/>
                </a:xfrm>
              </p:grpSpPr>
              <p:cxnSp>
                <p:nvCxnSpPr>
                  <p:cNvPr id="383" name="Google Shape;383;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4" name="Google Shape;384;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5" name="Google Shape;385;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86" name="Google Shape;386;p8"/>
              <p:cNvGrpSpPr/>
              <p:nvPr/>
            </p:nvGrpSpPr>
            <p:grpSpPr>
              <a:xfrm rot="5400000">
                <a:off x="4473201" y="700273"/>
                <a:ext cx="5467198" cy="3723750"/>
                <a:chOff x="12075" y="1375725"/>
                <a:chExt cx="9144000" cy="3723750"/>
              </a:xfrm>
            </p:grpSpPr>
            <p:grpSp>
              <p:nvGrpSpPr>
                <p:cNvPr id="387" name="Google Shape;387;p8"/>
                <p:cNvGrpSpPr/>
                <p:nvPr/>
              </p:nvGrpSpPr>
              <p:grpSpPr>
                <a:xfrm>
                  <a:off x="12075" y="1375725"/>
                  <a:ext cx="9144000" cy="465475"/>
                  <a:chOff x="12075" y="1375725"/>
                  <a:chExt cx="9144000" cy="465475"/>
                </a:xfrm>
              </p:grpSpPr>
              <p:cxnSp>
                <p:nvCxnSpPr>
                  <p:cNvPr id="388" name="Google Shape;388;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9" name="Google Shape;389;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90" name="Google Shape;390;p8"/>
                <p:cNvGrpSpPr/>
                <p:nvPr/>
              </p:nvGrpSpPr>
              <p:grpSpPr>
                <a:xfrm>
                  <a:off x="12075" y="2306650"/>
                  <a:ext cx="9144000" cy="1396425"/>
                  <a:chOff x="12075" y="444775"/>
                  <a:chExt cx="9144000" cy="1396425"/>
                </a:xfrm>
              </p:grpSpPr>
              <p:cxnSp>
                <p:nvCxnSpPr>
                  <p:cNvPr id="391" name="Google Shape;391;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3" name="Google Shape;393;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4" name="Google Shape;394;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95" name="Google Shape;395;p8"/>
                <p:cNvGrpSpPr/>
                <p:nvPr/>
              </p:nvGrpSpPr>
              <p:grpSpPr>
                <a:xfrm>
                  <a:off x="12075" y="4168525"/>
                  <a:ext cx="9144000" cy="930950"/>
                  <a:chOff x="12075" y="444775"/>
                  <a:chExt cx="9144000" cy="930950"/>
                </a:xfrm>
              </p:grpSpPr>
              <p:cxnSp>
                <p:nvCxnSpPr>
                  <p:cNvPr id="396" name="Google Shape;396;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7" name="Google Shape;397;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8" name="Google Shape;398;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399" name="Google Shape;399;p8"/>
          <p:cNvGrpSpPr/>
          <p:nvPr/>
        </p:nvGrpSpPr>
        <p:grpSpPr>
          <a:xfrm>
            <a:off x="-9" y="222933"/>
            <a:ext cx="11936783" cy="6489563"/>
            <a:chOff x="-7" y="167200"/>
            <a:chExt cx="8952587" cy="4867172"/>
          </a:xfrm>
        </p:grpSpPr>
        <p:grpSp>
          <p:nvGrpSpPr>
            <p:cNvPr id="400" name="Google Shape;400;p8"/>
            <p:cNvGrpSpPr/>
            <p:nvPr/>
          </p:nvGrpSpPr>
          <p:grpSpPr>
            <a:xfrm>
              <a:off x="-7" y="167200"/>
              <a:ext cx="1266969" cy="226225"/>
              <a:chOff x="-7" y="167200"/>
              <a:chExt cx="1266969" cy="226225"/>
            </a:xfrm>
          </p:grpSpPr>
          <p:sp>
            <p:nvSpPr>
              <p:cNvPr id="401" name="Google Shape;401;p8"/>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8"/>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03" name="Google Shape;403;p8"/>
            <p:cNvGrpSpPr/>
            <p:nvPr/>
          </p:nvGrpSpPr>
          <p:grpSpPr>
            <a:xfrm>
              <a:off x="7519182" y="4467918"/>
              <a:ext cx="1433398" cy="566454"/>
              <a:chOff x="7519182" y="4467918"/>
              <a:chExt cx="1433398" cy="566454"/>
            </a:xfrm>
          </p:grpSpPr>
          <p:sp>
            <p:nvSpPr>
              <p:cNvPr id="404" name="Google Shape;404;p8"/>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8"/>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406" name="Google Shape;406;p8"/>
          <p:cNvSpPr txBox="1">
            <a:spLocks noGrp="1"/>
          </p:cNvSpPr>
          <p:nvPr>
            <p:ph type="title"/>
          </p:nvPr>
        </p:nvSpPr>
        <p:spPr>
          <a:xfrm>
            <a:off x="1994200" y="1343900"/>
            <a:ext cx="8203600" cy="131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393269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7"/>
        <p:cNvGrpSpPr/>
        <p:nvPr/>
      </p:nvGrpSpPr>
      <p:grpSpPr>
        <a:xfrm>
          <a:off x="0" y="0"/>
          <a:ext cx="0" cy="0"/>
          <a:chOff x="0" y="0"/>
          <a:chExt cx="0" cy="0"/>
        </a:xfrm>
      </p:grpSpPr>
      <p:grpSp>
        <p:nvGrpSpPr>
          <p:cNvPr id="408" name="Google Shape;408;p9"/>
          <p:cNvGrpSpPr/>
          <p:nvPr/>
        </p:nvGrpSpPr>
        <p:grpSpPr>
          <a:xfrm flipH="1">
            <a:off x="0" y="-215799"/>
            <a:ext cx="12192000" cy="7289597"/>
            <a:chOff x="0" y="-171451"/>
            <a:chExt cx="9144000" cy="5467198"/>
          </a:xfrm>
        </p:grpSpPr>
        <p:grpSp>
          <p:nvGrpSpPr>
            <p:cNvPr id="409" name="Google Shape;409;p9"/>
            <p:cNvGrpSpPr/>
            <p:nvPr/>
          </p:nvGrpSpPr>
          <p:grpSpPr>
            <a:xfrm>
              <a:off x="0" y="135850"/>
              <a:ext cx="9144000" cy="4654700"/>
              <a:chOff x="12075" y="212050"/>
              <a:chExt cx="9144000" cy="4654700"/>
            </a:xfrm>
          </p:grpSpPr>
          <p:grpSp>
            <p:nvGrpSpPr>
              <p:cNvPr id="410" name="Google Shape;410;p9"/>
              <p:cNvGrpSpPr/>
              <p:nvPr/>
            </p:nvGrpSpPr>
            <p:grpSpPr>
              <a:xfrm>
                <a:off x="12075" y="212050"/>
                <a:ext cx="9144000" cy="1396425"/>
                <a:chOff x="12075" y="212050"/>
                <a:chExt cx="9144000" cy="1396425"/>
              </a:xfrm>
            </p:grpSpPr>
            <p:cxnSp>
              <p:nvCxnSpPr>
                <p:cNvPr id="411" name="Google Shape;411;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2" name="Google Shape;412;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3" name="Google Shape;413;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4" name="Google Shape;414;p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15" name="Google Shape;415;p9"/>
              <p:cNvGrpSpPr/>
              <p:nvPr/>
            </p:nvGrpSpPr>
            <p:grpSpPr>
              <a:xfrm>
                <a:off x="12075" y="2073925"/>
                <a:ext cx="9144000" cy="1396425"/>
                <a:chOff x="12075" y="212050"/>
                <a:chExt cx="9144000" cy="1396425"/>
              </a:xfrm>
            </p:grpSpPr>
            <p:cxnSp>
              <p:nvCxnSpPr>
                <p:cNvPr id="416" name="Google Shape;416;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7" name="Google Shape;417;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8" name="Google Shape;418;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9" name="Google Shape;419;p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20" name="Google Shape;420;p9"/>
              <p:cNvGrpSpPr/>
              <p:nvPr/>
            </p:nvGrpSpPr>
            <p:grpSpPr>
              <a:xfrm>
                <a:off x="12075" y="3935800"/>
                <a:ext cx="9144000" cy="930950"/>
                <a:chOff x="12075" y="212050"/>
                <a:chExt cx="9144000" cy="930950"/>
              </a:xfrm>
            </p:grpSpPr>
            <p:cxnSp>
              <p:nvCxnSpPr>
                <p:cNvPr id="421" name="Google Shape;421;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2" name="Google Shape;422;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3" name="Google Shape;423;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24" name="Google Shape;424;p9"/>
            <p:cNvGrpSpPr/>
            <p:nvPr/>
          </p:nvGrpSpPr>
          <p:grpSpPr>
            <a:xfrm>
              <a:off x="213575" y="-171451"/>
              <a:ext cx="8855100" cy="5467198"/>
              <a:chOff x="213575" y="-171451"/>
              <a:chExt cx="8855100" cy="5467198"/>
            </a:xfrm>
          </p:grpSpPr>
          <p:grpSp>
            <p:nvGrpSpPr>
              <p:cNvPr id="425" name="Google Shape;425;p9"/>
              <p:cNvGrpSpPr/>
              <p:nvPr/>
            </p:nvGrpSpPr>
            <p:grpSpPr>
              <a:xfrm rot="5400000">
                <a:off x="-192674" y="234798"/>
                <a:ext cx="5467198" cy="4654700"/>
                <a:chOff x="12075" y="444775"/>
                <a:chExt cx="9144000" cy="4654700"/>
              </a:xfrm>
            </p:grpSpPr>
            <p:grpSp>
              <p:nvGrpSpPr>
                <p:cNvPr id="426" name="Google Shape;426;p9"/>
                <p:cNvGrpSpPr/>
                <p:nvPr/>
              </p:nvGrpSpPr>
              <p:grpSpPr>
                <a:xfrm>
                  <a:off x="12075" y="444775"/>
                  <a:ext cx="9144000" cy="1396425"/>
                  <a:chOff x="12075" y="444775"/>
                  <a:chExt cx="9144000" cy="1396425"/>
                </a:xfrm>
              </p:grpSpPr>
              <p:cxnSp>
                <p:nvCxnSpPr>
                  <p:cNvPr id="427" name="Google Shape;427;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8" name="Google Shape;428;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9" name="Google Shape;429;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0" name="Google Shape;430;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31" name="Google Shape;431;p9"/>
                <p:cNvGrpSpPr/>
                <p:nvPr/>
              </p:nvGrpSpPr>
              <p:grpSpPr>
                <a:xfrm>
                  <a:off x="12075" y="2306650"/>
                  <a:ext cx="9144000" cy="1396425"/>
                  <a:chOff x="12075" y="444775"/>
                  <a:chExt cx="9144000" cy="1396425"/>
                </a:xfrm>
              </p:grpSpPr>
              <p:cxnSp>
                <p:nvCxnSpPr>
                  <p:cNvPr id="432" name="Google Shape;432;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3" name="Google Shape;433;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4" name="Google Shape;434;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5" name="Google Shape;435;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36" name="Google Shape;436;p9"/>
                <p:cNvGrpSpPr/>
                <p:nvPr/>
              </p:nvGrpSpPr>
              <p:grpSpPr>
                <a:xfrm>
                  <a:off x="12075" y="4168525"/>
                  <a:ext cx="9144000" cy="930950"/>
                  <a:chOff x="12075" y="444775"/>
                  <a:chExt cx="9144000" cy="930950"/>
                </a:xfrm>
              </p:grpSpPr>
              <p:cxnSp>
                <p:nvCxnSpPr>
                  <p:cNvPr id="437" name="Google Shape;437;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8" name="Google Shape;438;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9" name="Google Shape;439;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40" name="Google Shape;440;p9"/>
              <p:cNvGrpSpPr/>
              <p:nvPr/>
            </p:nvGrpSpPr>
            <p:grpSpPr>
              <a:xfrm rot="5400000">
                <a:off x="4473201" y="700273"/>
                <a:ext cx="5467198" cy="3723750"/>
                <a:chOff x="12075" y="1375725"/>
                <a:chExt cx="9144000" cy="3723750"/>
              </a:xfrm>
            </p:grpSpPr>
            <p:grpSp>
              <p:nvGrpSpPr>
                <p:cNvPr id="441" name="Google Shape;441;p9"/>
                <p:cNvGrpSpPr/>
                <p:nvPr/>
              </p:nvGrpSpPr>
              <p:grpSpPr>
                <a:xfrm>
                  <a:off x="12075" y="1375725"/>
                  <a:ext cx="9144000" cy="465475"/>
                  <a:chOff x="12075" y="1375725"/>
                  <a:chExt cx="9144000" cy="465475"/>
                </a:xfrm>
              </p:grpSpPr>
              <p:cxnSp>
                <p:nvCxnSpPr>
                  <p:cNvPr id="442" name="Google Shape;442;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3" name="Google Shape;443;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44" name="Google Shape;444;p9"/>
                <p:cNvGrpSpPr/>
                <p:nvPr/>
              </p:nvGrpSpPr>
              <p:grpSpPr>
                <a:xfrm>
                  <a:off x="12075" y="2306650"/>
                  <a:ext cx="9144000" cy="1396425"/>
                  <a:chOff x="12075" y="444775"/>
                  <a:chExt cx="9144000" cy="1396425"/>
                </a:xfrm>
              </p:grpSpPr>
              <p:cxnSp>
                <p:nvCxnSpPr>
                  <p:cNvPr id="445" name="Google Shape;445;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6" name="Google Shape;446;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7" name="Google Shape;447;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8" name="Google Shape;448;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49" name="Google Shape;449;p9"/>
                <p:cNvGrpSpPr/>
                <p:nvPr/>
              </p:nvGrpSpPr>
              <p:grpSpPr>
                <a:xfrm>
                  <a:off x="12075" y="4168525"/>
                  <a:ext cx="9144000" cy="930950"/>
                  <a:chOff x="12075" y="444775"/>
                  <a:chExt cx="9144000" cy="930950"/>
                </a:xfrm>
              </p:grpSpPr>
              <p:cxnSp>
                <p:nvCxnSpPr>
                  <p:cNvPr id="450" name="Google Shape;450;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1" name="Google Shape;451;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2" name="Google Shape;452;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453" name="Google Shape;453;p9"/>
          <p:cNvGrpSpPr/>
          <p:nvPr/>
        </p:nvGrpSpPr>
        <p:grpSpPr>
          <a:xfrm>
            <a:off x="-9" y="222933"/>
            <a:ext cx="11936783" cy="6489563"/>
            <a:chOff x="-7" y="167200"/>
            <a:chExt cx="8952587" cy="4867172"/>
          </a:xfrm>
        </p:grpSpPr>
        <p:grpSp>
          <p:nvGrpSpPr>
            <p:cNvPr id="454" name="Google Shape;454;p9"/>
            <p:cNvGrpSpPr/>
            <p:nvPr/>
          </p:nvGrpSpPr>
          <p:grpSpPr>
            <a:xfrm>
              <a:off x="-7" y="167200"/>
              <a:ext cx="1266969" cy="226225"/>
              <a:chOff x="-7" y="167200"/>
              <a:chExt cx="1266969" cy="226225"/>
            </a:xfrm>
          </p:grpSpPr>
          <p:sp>
            <p:nvSpPr>
              <p:cNvPr id="455" name="Google Shape;455;p9"/>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9"/>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57" name="Google Shape;457;p9"/>
            <p:cNvGrpSpPr/>
            <p:nvPr/>
          </p:nvGrpSpPr>
          <p:grpSpPr>
            <a:xfrm>
              <a:off x="7519182" y="4467918"/>
              <a:ext cx="1433398" cy="566454"/>
              <a:chOff x="7519182" y="4467918"/>
              <a:chExt cx="1433398" cy="566454"/>
            </a:xfrm>
          </p:grpSpPr>
          <p:sp>
            <p:nvSpPr>
              <p:cNvPr id="458" name="Google Shape;458;p9"/>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9"/>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460" name="Google Shape;460;p9"/>
          <p:cNvSpPr txBox="1">
            <a:spLocks noGrp="1"/>
          </p:cNvSpPr>
          <p:nvPr>
            <p:ph type="title"/>
          </p:nvPr>
        </p:nvSpPr>
        <p:spPr>
          <a:xfrm>
            <a:off x="1202500" y="2162184"/>
            <a:ext cx="4661600" cy="127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500"/>
              <a:buNone/>
              <a:defRPr sz="1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61" name="Google Shape;461;p9"/>
          <p:cNvSpPr txBox="1">
            <a:spLocks noGrp="1"/>
          </p:cNvSpPr>
          <p:nvPr>
            <p:ph type="subTitle" idx="1"/>
          </p:nvPr>
        </p:nvSpPr>
        <p:spPr>
          <a:xfrm>
            <a:off x="1202500" y="3543416"/>
            <a:ext cx="4661600" cy="11524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953407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2"/>
        <p:cNvGrpSpPr/>
        <p:nvPr/>
      </p:nvGrpSpPr>
      <p:grpSpPr>
        <a:xfrm>
          <a:off x="0" y="0"/>
          <a:ext cx="0" cy="0"/>
          <a:chOff x="0" y="0"/>
          <a:chExt cx="0" cy="0"/>
        </a:xfrm>
      </p:grpSpPr>
      <p:sp>
        <p:nvSpPr>
          <p:cNvPr id="463" name="Google Shape;463;p10"/>
          <p:cNvSpPr>
            <a:spLocks noGrp="1"/>
          </p:cNvSpPr>
          <p:nvPr>
            <p:ph type="pic" idx="2"/>
          </p:nvPr>
        </p:nvSpPr>
        <p:spPr>
          <a:xfrm>
            <a:off x="-33" y="-18300"/>
            <a:ext cx="12192000" cy="6876400"/>
          </a:xfrm>
          <a:prstGeom prst="rect">
            <a:avLst/>
          </a:prstGeom>
          <a:noFill/>
          <a:ln>
            <a:noFill/>
          </a:ln>
        </p:spPr>
      </p:sp>
      <p:sp>
        <p:nvSpPr>
          <p:cNvPr id="464" name="Google Shape;464;p10"/>
          <p:cNvSpPr txBox="1">
            <a:spLocks noGrp="1"/>
          </p:cNvSpPr>
          <p:nvPr>
            <p:ph type="title"/>
          </p:nvPr>
        </p:nvSpPr>
        <p:spPr>
          <a:xfrm>
            <a:off x="6894700" y="4724400"/>
            <a:ext cx="4337200" cy="1391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747225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5"/>
        <p:cNvGrpSpPr/>
        <p:nvPr/>
      </p:nvGrpSpPr>
      <p:grpSpPr>
        <a:xfrm>
          <a:off x="0" y="0"/>
          <a:ext cx="0" cy="0"/>
          <a:chOff x="0" y="0"/>
          <a:chExt cx="0" cy="0"/>
        </a:xfrm>
      </p:grpSpPr>
      <p:grpSp>
        <p:nvGrpSpPr>
          <p:cNvPr id="466" name="Google Shape;466;p11"/>
          <p:cNvGrpSpPr/>
          <p:nvPr/>
        </p:nvGrpSpPr>
        <p:grpSpPr>
          <a:xfrm flipH="1">
            <a:off x="0" y="-215799"/>
            <a:ext cx="12192000" cy="7289597"/>
            <a:chOff x="0" y="-171451"/>
            <a:chExt cx="9144000" cy="5467198"/>
          </a:xfrm>
        </p:grpSpPr>
        <p:grpSp>
          <p:nvGrpSpPr>
            <p:cNvPr id="467" name="Google Shape;467;p11"/>
            <p:cNvGrpSpPr/>
            <p:nvPr/>
          </p:nvGrpSpPr>
          <p:grpSpPr>
            <a:xfrm>
              <a:off x="0" y="135850"/>
              <a:ext cx="9144000" cy="4654700"/>
              <a:chOff x="12075" y="212050"/>
              <a:chExt cx="9144000" cy="4654700"/>
            </a:xfrm>
          </p:grpSpPr>
          <p:grpSp>
            <p:nvGrpSpPr>
              <p:cNvPr id="468" name="Google Shape;468;p11"/>
              <p:cNvGrpSpPr/>
              <p:nvPr/>
            </p:nvGrpSpPr>
            <p:grpSpPr>
              <a:xfrm>
                <a:off x="12075" y="212050"/>
                <a:ext cx="9144000" cy="1396425"/>
                <a:chOff x="12075" y="212050"/>
                <a:chExt cx="9144000" cy="1396425"/>
              </a:xfrm>
            </p:grpSpPr>
            <p:cxnSp>
              <p:nvCxnSpPr>
                <p:cNvPr id="469" name="Google Shape;469;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0" name="Google Shape;470;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1" name="Google Shape;471;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2" name="Google Shape;472;p1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73" name="Google Shape;473;p11"/>
              <p:cNvGrpSpPr/>
              <p:nvPr/>
            </p:nvGrpSpPr>
            <p:grpSpPr>
              <a:xfrm>
                <a:off x="12075" y="2073925"/>
                <a:ext cx="9144000" cy="1396425"/>
                <a:chOff x="12075" y="212050"/>
                <a:chExt cx="9144000" cy="1396425"/>
              </a:xfrm>
            </p:grpSpPr>
            <p:cxnSp>
              <p:nvCxnSpPr>
                <p:cNvPr id="474" name="Google Shape;474;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5" name="Google Shape;475;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6" name="Google Shape;476;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7" name="Google Shape;477;p1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78" name="Google Shape;478;p11"/>
              <p:cNvGrpSpPr/>
              <p:nvPr/>
            </p:nvGrpSpPr>
            <p:grpSpPr>
              <a:xfrm>
                <a:off x="12075" y="3935800"/>
                <a:ext cx="9144000" cy="930950"/>
                <a:chOff x="12075" y="212050"/>
                <a:chExt cx="9144000" cy="930950"/>
              </a:xfrm>
            </p:grpSpPr>
            <p:cxnSp>
              <p:nvCxnSpPr>
                <p:cNvPr id="479" name="Google Shape;479;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0" name="Google Shape;480;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1" name="Google Shape;481;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82" name="Google Shape;482;p11"/>
            <p:cNvGrpSpPr/>
            <p:nvPr/>
          </p:nvGrpSpPr>
          <p:grpSpPr>
            <a:xfrm>
              <a:off x="213575" y="-171451"/>
              <a:ext cx="8855100" cy="5467198"/>
              <a:chOff x="213575" y="-171451"/>
              <a:chExt cx="8855100" cy="5467198"/>
            </a:xfrm>
          </p:grpSpPr>
          <p:grpSp>
            <p:nvGrpSpPr>
              <p:cNvPr id="483" name="Google Shape;483;p11"/>
              <p:cNvGrpSpPr/>
              <p:nvPr/>
            </p:nvGrpSpPr>
            <p:grpSpPr>
              <a:xfrm rot="5400000">
                <a:off x="-192674" y="234798"/>
                <a:ext cx="5467198" cy="4654700"/>
                <a:chOff x="12075" y="444775"/>
                <a:chExt cx="9144000" cy="4654700"/>
              </a:xfrm>
            </p:grpSpPr>
            <p:grpSp>
              <p:nvGrpSpPr>
                <p:cNvPr id="484" name="Google Shape;484;p11"/>
                <p:cNvGrpSpPr/>
                <p:nvPr/>
              </p:nvGrpSpPr>
              <p:grpSpPr>
                <a:xfrm>
                  <a:off x="12075" y="444775"/>
                  <a:ext cx="9144000" cy="1396425"/>
                  <a:chOff x="12075" y="444775"/>
                  <a:chExt cx="9144000" cy="1396425"/>
                </a:xfrm>
              </p:grpSpPr>
              <p:cxnSp>
                <p:nvCxnSpPr>
                  <p:cNvPr id="485" name="Google Shape;485;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6" name="Google Shape;486;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7" name="Google Shape;487;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8" name="Google Shape;488;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89" name="Google Shape;489;p11"/>
                <p:cNvGrpSpPr/>
                <p:nvPr/>
              </p:nvGrpSpPr>
              <p:grpSpPr>
                <a:xfrm>
                  <a:off x="12075" y="2306650"/>
                  <a:ext cx="9144000" cy="1396425"/>
                  <a:chOff x="12075" y="444775"/>
                  <a:chExt cx="9144000" cy="1396425"/>
                </a:xfrm>
              </p:grpSpPr>
              <p:cxnSp>
                <p:nvCxnSpPr>
                  <p:cNvPr id="490" name="Google Shape;490;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1" name="Google Shape;491;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2" name="Google Shape;492;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3" name="Google Shape;493;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94" name="Google Shape;494;p11"/>
                <p:cNvGrpSpPr/>
                <p:nvPr/>
              </p:nvGrpSpPr>
              <p:grpSpPr>
                <a:xfrm>
                  <a:off x="12075" y="4168525"/>
                  <a:ext cx="9144000" cy="930950"/>
                  <a:chOff x="12075" y="444775"/>
                  <a:chExt cx="9144000" cy="930950"/>
                </a:xfrm>
              </p:grpSpPr>
              <p:cxnSp>
                <p:nvCxnSpPr>
                  <p:cNvPr id="495" name="Google Shape;495;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6" name="Google Shape;496;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7" name="Google Shape;497;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98" name="Google Shape;498;p11"/>
              <p:cNvGrpSpPr/>
              <p:nvPr/>
            </p:nvGrpSpPr>
            <p:grpSpPr>
              <a:xfrm rot="5400000">
                <a:off x="4473201" y="700273"/>
                <a:ext cx="5467198" cy="3723750"/>
                <a:chOff x="12075" y="1375725"/>
                <a:chExt cx="9144000" cy="3723750"/>
              </a:xfrm>
            </p:grpSpPr>
            <p:grpSp>
              <p:nvGrpSpPr>
                <p:cNvPr id="499" name="Google Shape;499;p11"/>
                <p:cNvGrpSpPr/>
                <p:nvPr/>
              </p:nvGrpSpPr>
              <p:grpSpPr>
                <a:xfrm>
                  <a:off x="12075" y="1375725"/>
                  <a:ext cx="9144000" cy="465475"/>
                  <a:chOff x="12075" y="1375725"/>
                  <a:chExt cx="9144000" cy="465475"/>
                </a:xfrm>
              </p:grpSpPr>
              <p:cxnSp>
                <p:nvCxnSpPr>
                  <p:cNvPr id="500" name="Google Shape;500;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1" name="Google Shape;501;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2" name="Google Shape;502;p11"/>
                <p:cNvGrpSpPr/>
                <p:nvPr/>
              </p:nvGrpSpPr>
              <p:grpSpPr>
                <a:xfrm>
                  <a:off x="12075" y="2306650"/>
                  <a:ext cx="9144000" cy="1396425"/>
                  <a:chOff x="12075" y="444775"/>
                  <a:chExt cx="9144000" cy="1396425"/>
                </a:xfrm>
              </p:grpSpPr>
              <p:cxnSp>
                <p:nvCxnSpPr>
                  <p:cNvPr id="503" name="Google Shape;503;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4" name="Google Shape;504;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5" name="Google Shape;505;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6" name="Google Shape;506;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7" name="Google Shape;507;p11"/>
                <p:cNvGrpSpPr/>
                <p:nvPr/>
              </p:nvGrpSpPr>
              <p:grpSpPr>
                <a:xfrm>
                  <a:off x="12075" y="4168525"/>
                  <a:ext cx="9144000" cy="930950"/>
                  <a:chOff x="12075" y="444775"/>
                  <a:chExt cx="9144000" cy="930950"/>
                </a:xfrm>
              </p:grpSpPr>
              <p:cxnSp>
                <p:nvCxnSpPr>
                  <p:cNvPr id="508" name="Google Shape;508;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9" name="Google Shape;509;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10" name="Google Shape;510;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11" name="Google Shape;511;p11"/>
          <p:cNvSpPr txBox="1">
            <a:spLocks noGrp="1"/>
          </p:cNvSpPr>
          <p:nvPr>
            <p:ph type="title" hasCustomPrompt="1"/>
          </p:nvPr>
        </p:nvSpPr>
        <p:spPr>
          <a:xfrm>
            <a:off x="2264400" y="2379133"/>
            <a:ext cx="7663200" cy="1522400"/>
          </a:xfrm>
          <a:prstGeom prst="rect">
            <a:avLst/>
          </a:prstGeom>
        </p:spPr>
        <p:txBody>
          <a:bodyPr spcFirstLastPara="1" wrap="square" lIns="91425" tIns="91425" rIns="91425" bIns="91425" anchor="b" anchorCtr="0">
            <a:noAutofit/>
          </a:bodyPr>
          <a:lstStyle>
            <a:lvl1pPr lvl="0" algn="ctr">
              <a:spcBef>
                <a:spcPts val="0"/>
              </a:spcBef>
              <a:spcAft>
                <a:spcPts val="0"/>
              </a:spcAft>
              <a:buSzPts val="7500"/>
              <a:buNone/>
              <a:defRPr sz="10000"/>
            </a:lvl1pPr>
            <a:lvl2pPr lvl="1" algn="ctr">
              <a:spcBef>
                <a:spcPts val="0"/>
              </a:spcBef>
              <a:spcAft>
                <a:spcPts val="0"/>
              </a:spcAft>
              <a:buSzPts val="7500"/>
              <a:buNone/>
              <a:defRPr sz="10000"/>
            </a:lvl2pPr>
            <a:lvl3pPr lvl="2" algn="ctr">
              <a:spcBef>
                <a:spcPts val="0"/>
              </a:spcBef>
              <a:spcAft>
                <a:spcPts val="0"/>
              </a:spcAft>
              <a:buSzPts val="7500"/>
              <a:buNone/>
              <a:defRPr sz="10000"/>
            </a:lvl3pPr>
            <a:lvl4pPr lvl="3" algn="ctr">
              <a:spcBef>
                <a:spcPts val="0"/>
              </a:spcBef>
              <a:spcAft>
                <a:spcPts val="0"/>
              </a:spcAft>
              <a:buSzPts val="7500"/>
              <a:buNone/>
              <a:defRPr sz="10000"/>
            </a:lvl4pPr>
            <a:lvl5pPr lvl="4" algn="ctr">
              <a:spcBef>
                <a:spcPts val="0"/>
              </a:spcBef>
              <a:spcAft>
                <a:spcPts val="0"/>
              </a:spcAft>
              <a:buSzPts val="7500"/>
              <a:buNone/>
              <a:defRPr sz="10000"/>
            </a:lvl5pPr>
            <a:lvl6pPr lvl="5" algn="ctr">
              <a:spcBef>
                <a:spcPts val="0"/>
              </a:spcBef>
              <a:spcAft>
                <a:spcPts val="0"/>
              </a:spcAft>
              <a:buSzPts val="7500"/>
              <a:buNone/>
              <a:defRPr sz="10000"/>
            </a:lvl6pPr>
            <a:lvl7pPr lvl="6" algn="ctr">
              <a:spcBef>
                <a:spcPts val="0"/>
              </a:spcBef>
              <a:spcAft>
                <a:spcPts val="0"/>
              </a:spcAft>
              <a:buSzPts val="7500"/>
              <a:buNone/>
              <a:defRPr sz="10000"/>
            </a:lvl7pPr>
            <a:lvl8pPr lvl="7" algn="ctr">
              <a:spcBef>
                <a:spcPts val="0"/>
              </a:spcBef>
              <a:spcAft>
                <a:spcPts val="0"/>
              </a:spcAft>
              <a:buSzPts val="7500"/>
              <a:buNone/>
              <a:defRPr sz="10000"/>
            </a:lvl8pPr>
            <a:lvl9pPr lvl="8" algn="ctr">
              <a:spcBef>
                <a:spcPts val="0"/>
              </a:spcBef>
              <a:spcAft>
                <a:spcPts val="0"/>
              </a:spcAft>
              <a:buSzPts val="7500"/>
              <a:buNone/>
              <a:defRPr sz="10000"/>
            </a:lvl9pPr>
          </a:lstStyle>
          <a:p>
            <a:r>
              <a:t>xx%</a:t>
            </a:r>
          </a:p>
        </p:txBody>
      </p:sp>
      <p:sp>
        <p:nvSpPr>
          <p:cNvPr id="512" name="Google Shape;512;p11"/>
          <p:cNvSpPr txBox="1">
            <a:spLocks noGrp="1"/>
          </p:cNvSpPr>
          <p:nvPr>
            <p:ph type="subTitle" idx="1"/>
          </p:nvPr>
        </p:nvSpPr>
        <p:spPr>
          <a:xfrm>
            <a:off x="2264400" y="3999133"/>
            <a:ext cx="7663200" cy="66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grpSp>
        <p:nvGrpSpPr>
          <p:cNvPr id="513" name="Google Shape;513;p11"/>
          <p:cNvGrpSpPr/>
          <p:nvPr/>
        </p:nvGrpSpPr>
        <p:grpSpPr>
          <a:xfrm>
            <a:off x="188855" y="123331"/>
            <a:ext cx="11770491" cy="6593451"/>
            <a:chOff x="141641" y="92498"/>
            <a:chExt cx="8827868" cy="4945088"/>
          </a:xfrm>
        </p:grpSpPr>
        <p:grpSp>
          <p:nvGrpSpPr>
            <p:cNvPr id="514" name="Google Shape;514;p11"/>
            <p:cNvGrpSpPr/>
            <p:nvPr/>
          </p:nvGrpSpPr>
          <p:grpSpPr>
            <a:xfrm>
              <a:off x="8918459" y="243592"/>
              <a:ext cx="51049" cy="774142"/>
              <a:chOff x="8211712" y="2037146"/>
              <a:chExt cx="34742" cy="526950"/>
            </a:xfrm>
          </p:grpSpPr>
          <p:sp>
            <p:nvSpPr>
              <p:cNvPr id="515" name="Google Shape;515;p11"/>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1"/>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1"/>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1"/>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11"/>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11"/>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11"/>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22" name="Google Shape;522;p11"/>
            <p:cNvGrpSpPr/>
            <p:nvPr/>
          </p:nvGrpSpPr>
          <p:grpSpPr>
            <a:xfrm>
              <a:off x="173907" y="4750539"/>
              <a:ext cx="291257" cy="287046"/>
              <a:chOff x="5456048" y="1794743"/>
              <a:chExt cx="178248" cy="175682"/>
            </a:xfrm>
          </p:grpSpPr>
          <p:sp>
            <p:nvSpPr>
              <p:cNvPr id="523" name="Google Shape;523;p11"/>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4" name="Google Shape;524;p11"/>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25" name="Google Shape;525;p11"/>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6" name="Google Shape;526;p11"/>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970581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7"/>
        <p:cNvGrpSpPr/>
        <p:nvPr/>
      </p:nvGrpSpPr>
      <p:grpSpPr>
        <a:xfrm>
          <a:off x="0" y="0"/>
          <a:ext cx="0" cy="0"/>
          <a:chOff x="0" y="0"/>
          <a:chExt cx="0" cy="0"/>
        </a:xfrm>
      </p:grpSpPr>
    </p:spTree>
    <p:extLst>
      <p:ext uri="{BB962C8B-B14F-4D97-AF65-F5344CB8AC3E}">
        <p14:creationId xmlns:p14="http://schemas.microsoft.com/office/powerpoint/2010/main" val="841522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28"/>
        <p:cNvGrpSpPr/>
        <p:nvPr/>
      </p:nvGrpSpPr>
      <p:grpSpPr>
        <a:xfrm>
          <a:off x="0" y="0"/>
          <a:ext cx="0" cy="0"/>
          <a:chOff x="0" y="0"/>
          <a:chExt cx="0" cy="0"/>
        </a:xfrm>
      </p:grpSpPr>
      <p:grpSp>
        <p:nvGrpSpPr>
          <p:cNvPr id="529" name="Google Shape;529;p13"/>
          <p:cNvGrpSpPr/>
          <p:nvPr/>
        </p:nvGrpSpPr>
        <p:grpSpPr>
          <a:xfrm flipH="1">
            <a:off x="0" y="-215799"/>
            <a:ext cx="12192000" cy="7289597"/>
            <a:chOff x="0" y="-171451"/>
            <a:chExt cx="9144000" cy="5467198"/>
          </a:xfrm>
        </p:grpSpPr>
        <p:grpSp>
          <p:nvGrpSpPr>
            <p:cNvPr id="530" name="Google Shape;530;p13"/>
            <p:cNvGrpSpPr/>
            <p:nvPr/>
          </p:nvGrpSpPr>
          <p:grpSpPr>
            <a:xfrm>
              <a:off x="0" y="135850"/>
              <a:ext cx="9144000" cy="4654700"/>
              <a:chOff x="12075" y="212050"/>
              <a:chExt cx="9144000" cy="4654700"/>
            </a:xfrm>
          </p:grpSpPr>
          <p:grpSp>
            <p:nvGrpSpPr>
              <p:cNvPr id="531" name="Google Shape;531;p13"/>
              <p:cNvGrpSpPr/>
              <p:nvPr/>
            </p:nvGrpSpPr>
            <p:grpSpPr>
              <a:xfrm>
                <a:off x="12075" y="212050"/>
                <a:ext cx="9144000" cy="1396425"/>
                <a:chOff x="12075" y="212050"/>
                <a:chExt cx="9144000" cy="1396425"/>
              </a:xfrm>
            </p:grpSpPr>
            <p:cxnSp>
              <p:nvCxnSpPr>
                <p:cNvPr id="532" name="Google Shape;532;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3" name="Google Shape;533;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4" name="Google Shape;534;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1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36" name="Google Shape;536;p13"/>
              <p:cNvGrpSpPr/>
              <p:nvPr/>
            </p:nvGrpSpPr>
            <p:grpSpPr>
              <a:xfrm>
                <a:off x="12075" y="2073925"/>
                <a:ext cx="9144000" cy="1396425"/>
                <a:chOff x="12075" y="212050"/>
                <a:chExt cx="9144000" cy="1396425"/>
              </a:xfrm>
            </p:grpSpPr>
            <p:cxnSp>
              <p:nvCxnSpPr>
                <p:cNvPr id="537" name="Google Shape;537;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1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41" name="Google Shape;541;p13"/>
              <p:cNvGrpSpPr/>
              <p:nvPr/>
            </p:nvGrpSpPr>
            <p:grpSpPr>
              <a:xfrm>
                <a:off x="12075" y="3935800"/>
                <a:ext cx="9144000" cy="930950"/>
                <a:chOff x="12075" y="212050"/>
                <a:chExt cx="9144000" cy="930950"/>
              </a:xfrm>
            </p:grpSpPr>
            <p:cxnSp>
              <p:nvCxnSpPr>
                <p:cNvPr id="542" name="Google Shape;542;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545" name="Google Shape;545;p13"/>
            <p:cNvGrpSpPr/>
            <p:nvPr/>
          </p:nvGrpSpPr>
          <p:grpSpPr>
            <a:xfrm>
              <a:off x="213575" y="-171451"/>
              <a:ext cx="8855100" cy="5467198"/>
              <a:chOff x="213575" y="-171451"/>
              <a:chExt cx="8855100" cy="5467198"/>
            </a:xfrm>
          </p:grpSpPr>
          <p:grpSp>
            <p:nvGrpSpPr>
              <p:cNvPr id="546" name="Google Shape;546;p13"/>
              <p:cNvGrpSpPr/>
              <p:nvPr/>
            </p:nvGrpSpPr>
            <p:grpSpPr>
              <a:xfrm rot="5400000">
                <a:off x="-192674" y="234798"/>
                <a:ext cx="5467198" cy="4654700"/>
                <a:chOff x="12075" y="444775"/>
                <a:chExt cx="9144000" cy="4654700"/>
              </a:xfrm>
            </p:grpSpPr>
            <p:grpSp>
              <p:nvGrpSpPr>
                <p:cNvPr id="547" name="Google Shape;547;p13"/>
                <p:cNvGrpSpPr/>
                <p:nvPr/>
              </p:nvGrpSpPr>
              <p:grpSpPr>
                <a:xfrm>
                  <a:off x="12075" y="444775"/>
                  <a:ext cx="9144000" cy="1396425"/>
                  <a:chOff x="12075" y="444775"/>
                  <a:chExt cx="9144000" cy="1396425"/>
                </a:xfrm>
              </p:grpSpPr>
              <p:cxnSp>
                <p:nvCxnSpPr>
                  <p:cNvPr id="548" name="Google Shape;548;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9" name="Google Shape;549;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0" name="Google Shape;550;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1" name="Google Shape;551;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52" name="Google Shape;552;p13"/>
                <p:cNvGrpSpPr/>
                <p:nvPr/>
              </p:nvGrpSpPr>
              <p:grpSpPr>
                <a:xfrm>
                  <a:off x="12075" y="2306650"/>
                  <a:ext cx="9144000" cy="1396425"/>
                  <a:chOff x="12075" y="444775"/>
                  <a:chExt cx="9144000" cy="1396425"/>
                </a:xfrm>
              </p:grpSpPr>
              <p:cxnSp>
                <p:nvCxnSpPr>
                  <p:cNvPr id="553" name="Google Shape;553;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4" name="Google Shape;554;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5" name="Google Shape;555;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6" name="Google Shape;556;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57" name="Google Shape;557;p13"/>
                <p:cNvGrpSpPr/>
                <p:nvPr/>
              </p:nvGrpSpPr>
              <p:grpSpPr>
                <a:xfrm>
                  <a:off x="12075" y="4168525"/>
                  <a:ext cx="9144000" cy="930950"/>
                  <a:chOff x="12075" y="444775"/>
                  <a:chExt cx="9144000" cy="930950"/>
                </a:xfrm>
              </p:grpSpPr>
              <p:cxnSp>
                <p:nvCxnSpPr>
                  <p:cNvPr id="558" name="Google Shape;558;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9" name="Google Shape;559;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0" name="Google Shape;560;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561" name="Google Shape;561;p13"/>
              <p:cNvGrpSpPr/>
              <p:nvPr/>
            </p:nvGrpSpPr>
            <p:grpSpPr>
              <a:xfrm rot="5400000">
                <a:off x="4473201" y="700273"/>
                <a:ext cx="5467198" cy="3723750"/>
                <a:chOff x="12075" y="1375725"/>
                <a:chExt cx="9144000" cy="3723750"/>
              </a:xfrm>
            </p:grpSpPr>
            <p:grpSp>
              <p:nvGrpSpPr>
                <p:cNvPr id="562" name="Google Shape;562;p13"/>
                <p:cNvGrpSpPr/>
                <p:nvPr/>
              </p:nvGrpSpPr>
              <p:grpSpPr>
                <a:xfrm>
                  <a:off x="12075" y="1375725"/>
                  <a:ext cx="9144000" cy="465475"/>
                  <a:chOff x="12075" y="1375725"/>
                  <a:chExt cx="9144000" cy="465475"/>
                </a:xfrm>
              </p:grpSpPr>
              <p:cxnSp>
                <p:nvCxnSpPr>
                  <p:cNvPr id="563" name="Google Shape;563;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4" name="Google Shape;564;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65" name="Google Shape;565;p13"/>
                <p:cNvGrpSpPr/>
                <p:nvPr/>
              </p:nvGrpSpPr>
              <p:grpSpPr>
                <a:xfrm>
                  <a:off x="12075" y="2306650"/>
                  <a:ext cx="9144000" cy="1396425"/>
                  <a:chOff x="12075" y="444775"/>
                  <a:chExt cx="9144000" cy="1396425"/>
                </a:xfrm>
              </p:grpSpPr>
              <p:cxnSp>
                <p:nvCxnSpPr>
                  <p:cNvPr id="566" name="Google Shape;566;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7" name="Google Shape;567;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8" name="Google Shape;568;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9" name="Google Shape;569;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70" name="Google Shape;570;p13"/>
                <p:cNvGrpSpPr/>
                <p:nvPr/>
              </p:nvGrpSpPr>
              <p:grpSpPr>
                <a:xfrm>
                  <a:off x="12075" y="4168525"/>
                  <a:ext cx="9144000" cy="930950"/>
                  <a:chOff x="12075" y="444775"/>
                  <a:chExt cx="9144000" cy="930950"/>
                </a:xfrm>
              </p:grpSpPr>
              <p:cxnSp>
                <p:nvCxnSpPr>
                  <p:cNvPr id="571" name="Google Shape;571;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72" name="Google Shape;572;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73" name="Google Shape;573;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74" name="Google Shape;574;p13"/>
          <p:cNvSpPr txBox="1">
            <a:spLocks noGrp="1"/>
          </p:cNvSpPr>
          <p:nvPr>
            <p:ph type="subTitle" idx="1"/>
          </p:nvPr>
        </p:nvSpPr>
        <p:spPr>
          <a:xfrm>
            <a:off x="1939599" y="2303333"/>
            <a:ext cx="38552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575" name="Google Shape;575;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6" name="Google Shape;576;p13"/>
          <p:cNvSpPr txBox="1">
            <a:spLocks noGrp="1"/>
          </p:cNvSpPr>
          <p:nvPr>
            <p:ph type="subTitle" idx="2"/>
          </p:nvPr>
        </p:nvSpPr>
        <p:spPr>
          <a:xfrm>
            <a:off x="950967" y="2909267"/>
            <a:ext cx="4844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7" name="Google Shape;577;p13"/>
          <p:cNvSpPr txBox="1">
            <a:spLocks noGrp="1"/>
          </p:cNvSpPr>
          <p:nvPr>
            <p:ph type="title" idx="3" hasCustomPrompt="1"/>
          </p:nvPr>
        </p:nvSpPr>
        <p:spPr>
          <a:xfrm>
            <a:off x="960000" y="2303327"/>
            <a:ext cx="9796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algn="l" rtl="0">
              <a:spcBef>
                <a:spcPts val="0"/>
              </a:spcBef>
              <a:spcAft>
                <a:spcPts val="0"/>
              </a:spcAft>
              <a:buSzPts val="3000"/>
              <a:buNone/>
              <a:defRPr sz="4000"/>
            </a:lvl2pPr>
            <a:lvl3pPr lvl="2" algn="l" rtl="0">
              <a:spcBef>
                <a:spcPts val="0"/>
              </a:spcBef>
              <a:spcAft>
                <a:spcPts val="0"/>
              </a:spcAft>
              <a:buSzPts val="3000"/>
              <a:buNone/>
              <a:defRPr sz="4000"/>
            </a:lvl3pPr>
            <a:lvl4pPr lvl="3" algn="l" rtl="0">
              <a:spcBef>
                <a:spcPts val="0"/>
              </a:spcBef>
              <a:spcAft>
                <a:spcPts val="0"/>
              </a:spcAft>
              <a:buSzPts val="3000"/>
              <a:buNone/>
              <a:defRPr sz="4000"/>
            </a:lvl4pPr>
            <a:lvl5pPr lvl="4" algn="l" rtl="0">
              <a:spcBef>
                <a:spcPts val="0"/>
              </a:spcBef>
              <a:spcAft>
                <a:spcPts val="0"/>
              </a:spcAft>
              <a:buSzPts val="3000"/>
              <a:buNone/>
              <a:defRPr sz="4000"/>
            </a:lvl5pPr>
            <a:lvl6pPr lvl="5" algn="l" rtl="0">
              <a:spcBef>
                <a:spcPts val="0"/>
              </a:spcBef>
              <a:spcAft>
                <a:spcPts val="0"/>
              </a:spcAft>
              <a:buSzPts val="3000"/>
              <a:buNone/>
              <a:defRPr sz="4000"/>
            </a:lvl6pPr>
            <a:lvl7pPr lvl="6" algn="l" rtl="0">
              <a:spcBef>
                <a:spcPts val="0"/>
              </a:spcBef>
              <a:spcAft>
                <a:spcPts val="0"/>
              </a:spcAft>
              <a:buSzPts val="3000"/>
              <a:buNone/>
              <a:defRPr sz="4000"/>
            </a:lvl7pPr>
            <a:lvl8pPr lvl="7" algn="l" rtl="0">
              <a:spcBef>
                <a:spcPts val="0"/>
              </a:spcBef>
              <a:spcAft>
                <a:spcPts val="0"/>
              </a:spcAft>
              <a:buSzPts val="3000"/>
              <a:buNone/>
              <a:defRPr sz="4000"/>
            </a:lvl8pPr>
            <a:lvl9pPr lvl="8" algn="l" rtl="0">
              <a:spcBef>
                <a:spcPts val="0"/>
              </a:spcBef>
              <a:spcAft>
                <a:spcPts val="0"/>
              </a:spcAft>
              <a:buSzPts val="3000"/>
              <a:buNone/>
              <a:defRPr sz="4000"/>
            </a:lvl9pPr>
          </a:lstStyle>
          <a:p>
            <a:r>
              <a:t>xx%</a:t>
            </a:r>
          </a:p>
        </p:txBody>
      </p:sp>
      <p:sp>
        <p:nvSpPr>
          <p:cNvPr id="578" name="Google Shape;578;p13"/>
          <p:cNvSpPr txBox="1">
            <a:spLocks noGrp="1"/>
          </p:cNvSpPr>
          <p:nvPr>
            <p:ph type="subTitle" idx="4"/>
          </p:nvPr>
        </p:nvSpPr>
        <p:spPr>
          <a:xfrm>
            <a:off x="7376633" y="2303333"/>
            <a:ext cx="38552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579" name="Google Shape;579;p13"/>
          <p:cNvSpPr txBox="1">
            <a:spLocks noGrp="1"/>
          </p:cNvSpPr>
          <p:nvPr>
            <p:ph type="subTitle" idx="5"/>
          </p:nvPr>
        </p:nvSpPr>
        <p:spPr>
          <a:xfrm>
            <a:off x="6388000" y="2909267"/>
            <a:ext cx="4844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0" name="Google Shape;580;p13"/>
          <p:cNvSpPr txBox="1">
            <a:spLocks noGrp="1"/>
          </p:cNvSpPr>
          <p:nvPr>
            <p:ph type="title" idx="6" hasCustomPrompt="1"/>
          </p:nvPr>
        </p:nvSpPr>
        <p:spPr>
          <a:xfrm>
            <a:off x="6397033" y="2303327"/>
            <a:ext cx="9796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algn="l" rtl="0">
              <a:spcBef>
                <a:spcPts val="0"/>
              </a:spcBef>
              <a:spcAft>
                <a:spcPts val="0"/>
              </a:spcAft>
              <a:buSzPts val="3000"/>
              <a:buNone/>
              <a:defRPr sz="4000"/>
            </a:lvl2pPr>
            <a:lvl3pPr lvl="2" algn="l" rtl="0">
              <a:spcBef>
                <a:spcPts val="0"/>
              </a:spcBef>
              <a:spcAft>
                <a:spcPts val="0"/>
              </a:spcAft>
              <a:buSzPts val="3000"/>
              <a:buNone/>
              <a:defRPr sz="4000"/>
            </a:lvl3pPr>
            <a:lvl4pPr lvl="3" algn="l" rtl="0">
              <a:spcBef>
                <a:spcPts val="0"/>
              </a:spcBef>
              <a:spcAft>
                <a:spcPts val="0"/>
              </a:spcAft>
              <a:buSzPts val="3000"/>
              <a:buNone/>
              <a:defRPr sz="4000"/>
            </a:lvl4pPr>
            <a:lvl5pPr lvl="4" algn="l" rtl="0">
              <a:spcBef>
                <a:spcPts val="0"/>
              </a:spcBef>
              <a:spcAft>
                <a:spcPts val="0"/>
              </a:spcAft>
              <a:buSzPts val="3000"/>
              <a:buNone/>
              <a:defRPr sz="4000"/>
            </a:lvl5pPr>
            <a:lvl6pPr lvl="5" algn="l" rtl="0">
              <a:spcBef>
                <a:spcPts val="0"/>
              </a:spcBef>
              <a:spcAft>
                <a:spcPts val="0"/>
              </a:spcAft>
              <a:buSzPts val="3000"/>
              <a:buNone/>
              <a:defRPr sz="4000"/>
            </a:lvl6pPr>
            <a:lvl7pPr lvl="6" algn="l" rtl="0">
              <a:spcBef>
                <a:spcPts val="0"/>
              </a:spcBef>
              <a:spcAft>
                <a:spcPts val="0"/>
              </a:spcAft>
              <a:buSzPts val="3000"/>
              <a:buNone/>
              <a:defRPr sz="4000"/>
            </a:lvl7pPr>
            <a:lvl8pPr lvl="7" algn="l" rtl="0">
              <a:spcBef>
                <a:spcPts val="0"/>
              </a:spcBef>
              <a:spcAft>
                <a:spcPts val="0"/>
              </a:spcAft>
              <a:buSzPts val="3000"/>
              <a:buNone/>
              <a:defRPr sz="4000"/>
            </a:lvl8pPr>
            <a:lvl9pPr lvl="8" algn="l" rtl="0">
              <a:spcBef>
                <a:spcPts val="0"/>
              </a:spcBef>
              <a:spcAft>
                <a:spcPts val="0"/>
              </a:spcAft>
              <a:buSzPts val="3000"/>
              <a:buNone/>
              <a:defRPr sz="4000"/>
            </a:lvl9pPr>
          </a:lstStyle>
          <a:p>
            <a:r>
              <a:t>xx%</a:t>
            </a:r>
          </a:p>
        </p:txBody>
      </p:sp>
      <p:sp>
        <p:nvSpPr>
          <p:cNvPr id="581" name="Google Shape;581;p13"/>
          <p:cNvSpPr txBox="1">
            <a:spLocks noGrp="1"/>
          </p:cNvSpPr>
          <p:nvPr>
            <p:ph type="subTitle" idx="7"/>
          </p:nvPr>
        </p:nvSpPr>
        <p:spPr>
          <a:xfrm>
            <a:off x="1939599" y="4270067"/>
            <a:ext cx="38552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582" name="Google Shape;582;p13"/>
          <p:cNvSpPr txBox="1">
            <a:spLocks noGrp="1"/>
          </p:cNvSpPr>
          <p:nvPr>
            <p:ph type="subTitle" idx="8"/>
          </p:nvPr>
        </p:nvSpPr>
        <p:spPr>
          <a:xfrm>
            <a:off x="950967" y="4876000"/>
            <a:ext cx="4844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3" name="Google Shape;583;p13"/>
          <p:cNvSpPr txBox="1">
            <a:spLocks noGrp="1"/>
          </p:cNvSpPr>
          <p:nvPr>
            <p:ph type="title" idx="9" hasCustomPrompt="1"/>
          </p:nvPr>
        </p:nvSpPr>
        <p:spPr>
          <a:xfrm>
            <a:off x="960000" y="4270060"/>
            <a:ext cx="9796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algn="l" rtl="0">
              <a:spcBef>
                <a:spcPts val="0"/>
              </a:spcBef>
              <a:spcAft>
                <a:spcPts val="0"/>
              </a:spcAft>
              <a:buSzPts val="3000"/>
              <a:buNone/>
              <a:defRPr sz="4000"/>
            </a:lvl2pPr>
            <a:lvl3pPr lvl="2" algn="l" rtl="0">
              <a:spcBef>
                <a:spcPts val="0"/>
              </a:spcBef>
              <a:spcAft>
                <a:spcPts val="0"/>
              </a:spcAft>
              <a:buSzPts val="3000"/>
              <a:buNone/>
              <a:defRPr sz="4000"/>
            </a:lvl3pPr>
            <a:lvl4pPr lvl="3" algn="l" rtl="0">
              <a:spcBef>
                <a:spcPts val="0"/>
              </a:spcBef>
              <a:spcAft>
                <a:spcPts val="0"/>
              </a:spcAft>
              <a:buSzPts val="3000"/>
              <a:buNone/>
              <a:defRPr sz="4000"/>
            </a:lvl4pPr>
            <a:lvl5pPr lvl="4" algn="l" rtl="0">
              <a:spcBef>
                <a:spcPts val="0"/>
              </a:spcBef>
              <a:spcAft>
                <a:spcPts val="0"/>
              </a:spcAft>
              <a:buSzPts val="3000"/>
              <a:buNone/>
              <a:defRPr sz="4000"/>
            </a:lvl5pPr>
            <a:lvl6pPr lvl="5" algn="l" rtl="0">
              <a:spcBef>
                <a:spcPts val="0"/>
              </a:spcBef>
              <a:spcAft>
                <a:spcPts val="0"/>
              </a:spcAft>
              <a:buSzPts val="3000"/>
              <a:buNone/>
              <a:defRPr sz="4000"/>
            </a:lvl6pPr>
            <a:lvl7pPr lvl="6" algn="l" rtl="0">
              <a:spcBef>
                <a:spcPts val="0"/>
              </a:spcBef>
              <a:spcAft>
                <a:spcPts val="0"/>
              </a:spcAft>
              <a:buSzPts val="3000"/>
              <a:buNone/>
              <a:defRPr sz="4000"/>
            </a:lvl7pPr>
            <a:lvl8pPr lvl="7" algn="l" rtl="0">
              <a:spcBef>
                <a:spcPts val="0"/>
              </a:spcBef>
              <a:spcAft>
                <a:spcPts val="0"/>
              </a:spcAft>
              <a:buSzPts val="3000"/>
              <a:buNone/>
              <a:defRPr sz="4000"/>
            </a:lvl8pPr>
            <a:lvl9pPr lvl="8" algn="l" rtl="0">
              <a:spcBef>
                <a:spcPts val="0"/>
              </a:spcBef>
              <a:spcAft>
                <a:spcPts val="0"/>
              </a:spcAft>
              <a:buSzPts val="3000"/>
              <a:buNone/>
              <a:defRPr sz="4000"/>
            </a:lvl9pPr>
          </a:lstStyle>
          <a:p>
            <a:r>
              <a:t>xx%</a:t>
            </a:r>
          </a:p>
        </p:txBody>
      </p:sp>
      <p:sp>
        <p:nvSpPr>
          <p:cNvPr id="584" name="Google Shape;584;p13"/>
          <p:cNvSpPr txBox="1">
            <a:spLocks noGrp="1"/>
          </p:cNvSpPr>
          <p:nvPr>
            <p:ph type="subTitle" idx="13"/>
          </p:nvPr>
        </p:nvSpPr>
        <p:spPr>
          <a:xfrm>
            <a:off x="7376633" y="4270067"/>
            <a:ext cx="38552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585" name="Google Shape;585;p13"/>
          <p:cNvSpPr txBox="1">
            <a:spLocks noGrp="1"/>
          </p:cNvSpPr>
          <p:nvPr>
            <p:ph type="subTitle" idx="14"/>
          </p:nvPr>
        </p:nvSpPr>
        <p:spPr>
          <a:xfrm>
            <a:off x="6388000" y="4876000"/>
            <a:ext cx="4844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6" name="Google Shape;586;p13"/>
          <p:cNvSpPr txBox="1">
            <a:spLocks noGrp="1"/>
          </p:cNvSpPr>
          <p:nvPr>
            <p:ph type="title" idx="15" hasCustomPrompt="1"/>
          </p:nvPr>
        </p:nvSpPr>
        <p:spPr>
          <a:xfrm>
            <a:off x="6397033" y="4270060"/>
            <a:ext cx="9796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algn="l" rtl="0">
              <a:spcBef>
                <a:spcPts val="0"/>
              </a:spcBef>
              <a:spcAft>
                <a:spcPts val="0"/>
              </a:spcAft>
              <a:buSzPts val="3000"/>
              <a:buNone/>
              <a:defRPr sz="4000"/>
            </a:lvl2pPr>
            <a:lvl3pPr lvl="2" algn="l" rtl="0">
              <a:spcBef>
                <a:spcPts val="0"/>
              </a:spcBef>
              <a:spcAft>
                <a:spcPts val="0"/>
              </a:spcAft>
              <a:buSzPts val="3000"/>
              <a:buNone/>
              <a:defRPr sz="4000"/>
            </a:lvl3pPr>
            <a:lvl4pPr lvl="3" algn="l" rtl="0">
              <a:spcBef>
                <a:spcPts val="0"/>
              </a:spcBef>
              <a:spcAft>
                <a:spcPts val="0"/>
              </a:spcAft>
              <a:buSzPts val="3000"/>
              <a:buNone/>
              <a:defRPr sz="4000"/>
            </a:lvl4pPr>
            <a:lvl5pPr lvl="4" algn="l" rtl="0">
              <a:spcBef>
                <a:spcPts val="0"/>
              </a:spcBef>
              <a:spcAft>
                <a:spcPts val="0"/>
              </a:spcAft>
              <a:buSzPts val="3000"/>
              <a:buNone/>
              <a:defRPr sz="4000"/>
            </a:lvl5pPr>
            <a:lvl6pPr lvl="5" algn="l" rtl="0">
              <a:spcBef>
                <a:spcPts val="0"/>
              </a:spcBef>
              <a:spcAft>
                <a:spcPts val="0"/>
              </a:spcAft>
              <a:buSzPts val="3000"/>
              <a:buNone/>
              <a:defRPr sz="4000"/>
            </a:lvl6pPr>
            <a:lvl7pPr lvl="6" algn="l" rtl="0">
              <a:spcBef>
                <a:spcPts val="0"/>
              </a:spcBef>
              <a:spcAft>
                <a:spcPts val="0"/>
              </a:spcAft>
              <a:buSzPts val="3000"/>
              <a:buNone/>
              <a:defRPr sz="4000"/>
            </a:lvl7pPr>
            <a:lvl8pPr lvl="7" algn="l" rtl="0">
              <a:spcBef>
                <a:spcPts val="0"/>
              </a:spcBef>
              <a:spcAft>
                <a:spcPts val="0"/>
              </a:spcAft>
              <a:buSzPts val="3000"/>
              <a:buNone/>
              <a:defRPr sz="4000"/>
            </a:lvl8pPr>
            <a:lvl9pPr lvl="8" algn="l" rtl="0">
              <a:spcBef>
                <a:spcPts val="0"/>
              </a:spcBef>
              <a:spcAft>
                <a:spcPts val="0"/>
              </a:spcAft>
              <a:buSzPts val="3000"/>
              <a:buNone/>
              <a:defRPr sz="4000"/>
            </a:lvl9pPr>
          </a:lstStyle>
          <a:p>
            <a:r>
              <a:t>xx%</a:t>
            </a:r>
          </a:p>
        </p:txBody>
      </p:sp>
      <p:grpSp>
        <p:nvGrpSpPr>
          <p:cNvPr id="587" name="Google Shape;587;p13"/>
          <p:cNvGrpSpPr/>
          <p:nvPr/>
        </p:nvGrpSpPr>
        <p:grpSpPr>
          <a:xfrm>
            <a:off x="-9" y="156556"/>
            <a:ext cx="11921845" cy="6541145"/>
            <a:chOff x="-7" y="117416"/>
            <a:chExt cx="8941384" cy="4905859"/>
          </a:xfrm>
        </p:grpSpPr>
        <p:grpSp>
          <p:nvGrpSpPr>
            <p:cNvPr id="588" name="Google Shape;588;p13"/>
            <p:cNvGrpSpPr/>
            <p:nvPr/>
          </p:nvGrpSpPr>
          <p:grpSpPr>
            <a:xfrm>
              <a:off x="-7" y="4797050"/>
              <a:ext cx="1266969" cy="226225"/>
              <a:chOff x="-7" y="167200"/>
              <a:chExt cx="1266969" cy="226225"/>
            </a:xfrm>
          </p:grpSpPr>
          <p:sp>
            <p:nvSpPr>
              <p:cNvPr id="589" name="Google Shape;589;p13"/>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0" name="Google Shape;590;p13"/>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91" name="Google Shape;591;p13"/>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2" name="Google Shape;592;p13"/>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939038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9"/>
        <p:cNvGrpSpPr/>
        <p:nvPr/>
      </p:nvGrpSpPr>
      <p:grpSpPr>
        <a:xfrm>
          <a:off x="0" y="0"/>
          <a:ext cx="0" cy="0"/>
          <a:chOff x="0" y="0"/>
          <a:chExt cx="0" cy="0"/>
        </a:xfrm>
      </p:grpSpPr>
      <p:grpSp>
        <p:nvGrpSpPr>
          <p:cNvPr id="180" name="Google Shape;180;p5"/>
          <p:cNvGrpSpPr/>
          <p:nvPr/>
        </p:nvGrpSpPr>
        <p:grpSpPr>
          <a:xfrm flipH="1">
            <a:off x="0" y="-215799"/>
            <a:ext cx="12192000" cy="7289597"/>
            <a:chOff x="0" y="-171451"/>
            <a:chExt cx="9144000" cy="5467198"/>
          </a:xfrm>
        </p:grpSpPr>
        <p:grpSp>
          <p:nvGrpSpPr>
            <p:cNvPr id="181" name="Google Shape;181;p5"/>
            <p:cNvGrpSpPr/>
            <p:nvPr/>
          </p:nvGrpSpPr>
          <p:grpSpPr>
            <a:xfrm>
              <a:off x="0" y="135850"/>
              <a:ext cx="9144000" cy="4654700"/>
              <a:chOff x="12075" y="212050"/>
              <a:chExt cx="9144000" cy="4654700"/>
            </a:xfrm>
          </p:grpSpPr>
          <p:grpSp>
            <p:nvGrpSpPr>
              <p:cNvPr id="182" name="Google Shape;182;p5"/>
              <p:cNvGrpSpPr/>
              <p:nvPr/>
            </p:nvGrpSpPr>
            <p:grpSpPr>
              <a:xfrm>
                <a:off x="12075" y="212050"/>
                <a:ext cx="9144000" cy="1396425"/>
                <a:chOff x="12075" y="212050"/>
                <a:chExt cx="9144000" cy="1396425"/>
              </a:xfrm>
            </p:grpSpPr>
            <p:cxnSp>
              <p:nvCxnSpPr>
                <p:cNvPr id="183" name="Google Shape;183;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4" name="Google Shape;184;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5" name="Google Shape;185;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6" name="Google Shape;186;p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87" name="Google Shape;187;p5"/>
              <p:cNvGrpSpPr/>
              <p:nvPr/>
            </p:nvGrpSpPr>
            <p:grpSpPr>
              <a:xfrm>
                <a:off x="12075" y="2073925"/>
                <a:ext cx="9144000" cy="1396425"/>
                <a:chOff x="12075" y="212050"/>
                <a:chExt cx="9144000" cy="1396425"/>
              </a:xfrm>
            </p:grpSpPr>
            <p:cxnSp>
              <p:nvCxnSpPr>
                <p:cNvPr id="188" name="Google Shape;188;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9" name="Google Shape;189;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0" name="Google Shape;190;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1" name="Google Shape;191;p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92" name="Google Shape;192;p5"/>
              <p:cNvGrpSpPr/>
              <p:nvPr/>
            </p:nvGrpSpPr>
            <p:grpSpPr>
              <a:xfrm>
                <a:off x="12075" y="3935800"/>
                <a:ext cx="9144000" cy="930950"/>
                <a:chOff x="12075" y="212050"/>
                <a:chExt cx="9144000" cy="930950"/>
              </a:xfrm>
            </p:grpSpPr>
            <p:cxnSp>
              <p:nvCxnSpPr>
                <p:cNvPr id="193" name="Google Shape;193;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4" name="Google Shape;194;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5" name="Google Shape;195;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96" name="Google Shape;196;p5"/>
            <p:cNvGrpSpPr/>
            <p:nvPr/>
          </p:nvGrpSpPr>
          <p:grpSpPr>
            <a:xfrm>
              <a:off x="213575" y="-171451"/>
              <a:ext cx="8855100" cy="5467198"/>
              <a:chOff x="213575" y="-171451"/>
              <a:chExt cx="8855100" cy="5467198"/>
            </a:xfrm>
          </p:grpSpPr>
          <p:grpSp>
            <p:nvGrpSpPr>
              <p:cNvPr id="197" name="Google Shape;197;p5"/>
              <p:cNvGrpSpPr/>
              <p:nvPr/>
            </p:nvGrpSpPr>
            <p:grpSpPr>
              <a:xfrm rot="5400000">
                <a:off x="-192674" y="234798"/>
                <a:ext cx="5467198" cy="4654700"/>
                <a:chOff x="12075" y="444775"/>
                <a:chExt cx="9144000" cy="4654700"/>
              </a:xfrm>
            </p:grpSpPr>
            <p:grpSp>
              <p:nvGrpSpPr>
                <p:cNvPr id="198" name="Google Shape;198;p5"/>
                <p:cNvGrpSpPr/>
                <p:nvPr/>
              </p:nvGrpSpPr>
              <p:grpSpPr>
                <a:xfrm>
                  <a:off x="12075" y="444775"/>
                  <a:ext cx="9144000" cy="1396425"/>
                  <a:chOff x="12075" y="444775"/>
                  <a:chExt cx="9144000" cy="1396425"/>
                </a:xfrm>
              </p:grpSpPr>
              <p:cxnSp>
                <p:nvCxnSpPr>
                  <p:cNvPr id="199" name="Google Shape;199;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0" name="Google Shape;200;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1" name="Google Shape;201;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2" name="Google Shape;202;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03" name="Google Shape;203;p5"/>
                <p:cNvGrpSpPr/>
                <p:nvPr/>
              </p:nvGrpSpPr>
              <p:grpSpPr>
                <a:xfrm>
                  <a:off x="12075" y="2306650"/>
                  <a:ext cx="9144000" cy="1396425"/>
                  <a:chOff x="12075" y="444775"/>
                  <a:chExt cx="9144000" cy="1396425"/>
                </a:xfrm>
              </p:grpSpPr>
              <p:cxnSp>
                <p:nvCxnSpPr>
                  <p:cNvPr id="204" name="Google Shape;204;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5" name="Google Shape;205;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6" name="Google Shape;206;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7" name="Google Shape;207;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08" name="Google Shape;208;p5"/>
                <p:cNvGrpSpPr/>
                <p:nvPr/>
              </p:nvGrpSpPr>
              <p:grpSpPr>
                <a:xfrm>
                  <a:off x="12075" y="4168525"/>
                  <a:ext cx="9144000" cy="930950"/>
                  <a:chOff x="12075" y="444775"/>
                  <a:chExt cx="9144000" cy="930950"/>
                </a:xfrm>
              </p:grpSpPr>
              <p:cxnSp>
                <p:nvCxnSpPr>
                  <p:cNvPr id="209" name="Google Shape;209;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0" name="Google Shape;210;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1" name="Google Shape;211;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12" name="Google Shape;212;p5"/>
              <p:cNvGrpSpPr/>
              <p:nvPr/>
            </p:nvGrpSpPr>
            <p:grpSpPr>
              <a:xfrm rot="5400000">
                <a:off x="4473201" y="700273"/>
                <a:ext cx="5467198" cy="3723750"/>
                <a:chOff x="12075" y="1375725"/>
                <a:chExt cx="9144000" cy="3723750"/>
              </a:xfrm>
            </p:grpSpPr>
            <p:grpSp>
              <p:nvGrpSpPr>
                <p:cNvPr id="213" name="Google Shape;213;p5"/>
                <p:cNvGrpSpPr/>
                <p:nvPr/>
              </p:nvGrpSpPr>
              <p:grpSpPr>
                <a:xfrm>
                  <a:off x="12075" y="1375725"/>
                  <a:ext cx="9144000" cy="465475"/>
                  <a:chOff x="12075" y="1375725"/>
                  <a:chExt cx="9144000" cy="465475"/>
                </a:xfrm>
              </p:grpSpPr>
              <p:cxnSp>
                <p:nvCxnSpPr>
                  <p:cNvPr id="214" name="Google Shape;214;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5" name="Google Shape;215;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16" name="Google Shape;216;p5"/>
                <p:cNvGrpSpPr/>
                <p:nvPr/>
              </p:nvGrpSpPr>
              <p:grpSpPr>
                <a:xfrm>
                  <a:off x="12075" y="2306650"/>
                  <a:ext cx="9144000" cy="1396425"/>
                  <a:chOff x="12075" y="444775"/>
                  <a:chExt cx="9144000" cy="1396425"/>
                </a:xfrm>
              </p:grpSpPr>
              <p:cxnSp>
                <p:nvCxnSpPr>
                  <p:cNvPr id="217" name="Google Shape;217;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8" name="Google Shape;218;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9" name="Google Shape;219;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0" name="Google Shape;220;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21" name="Google Shape;221;p5"/>
                <p:cNvGrpSpPr/>
                <p:nvPr/>
              </p:nvGrpSpPr>
              <p:grpSpPr>
                <a:xfrm>
                  <a:off x="12075" y="4168525"/>
                  <a:ext cx="9144000" cy="930950"/>
                  <a:chOff x="12075" y="444775"/>
                  <a:chExt cx="9144000" cy="930950"/>
                </a:xfrm>
              </p:grpSpPr>
              <p:cxnSp>
                <p:nvCxnSpPr>
                  <p:cNvPr id="222" name="Google Shape;222;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3" name="Google Shape;223;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4" name="Google Shape;224;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225" name="Google Shape;225;p5"/>
          <p:cNvGrpSpPr/>
          <p:nvPr/>
        </p:nvGrpSpPr>
        <p:grpSpPr>
          <a:xfrm>
            <a:off x="-9" y="222933"/>
            <a:ext cx="11936783" cy="6489563"/>
            <a:chOff x="-7" y="167200"/>
            <a:chExt cx="8952587" cy="4867172"/>
          </a:xfrm>
        </p:grpSpPr>
        <p:grpSp>
          <p:nvGrpSpPr>
            <p:cNvPr id="226" name="Google Shape;226;p5"/>
            <p:cNvGrpSpPr/>
            <p:nvPr/>
          </p:nvGrpSpPr>
          <p:grpSpPr>
            <a:xfrm>
              <a:off x="7519182" y="4467918"/>
              <a:ext cx="1433398" cy="566454"/>
              <a:chOff x="7519182" y="4467918"/>
              <a:chExt cx="1433398" cy="566454"/>
            </a:xfrm>
          </p:grpSpPr>
          <p:sp>
            <p:nvSpPr>
              <p:cNvPr id="227" name="Google Shape;227;p5"/>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9" name="Google Shape;229;p5"/>
            <p:cNvGrpSpPr/>
            <p:nvPr/>
          </p:nvGrpSpPr>
          <p:grpSpPr>
            <a:xfrm>
              <a:off x="-7" y="167200"/>
              <a:ext cx="1266969" cy="226225"/>
              <a:chOff x="-7" y="167200"/>
              <a:chExt cx="1266969" cy="226225"/>
            </a:xfrm>
          </p:grpSpPr>
          <p:sp>
            <p:nvSpPr>
              <p:cNvPr id="230" name="Google Shape;230;p5"/>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32" name="Google Shape;232;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3" name="Google Shape;233;p5"/>
          <p:cNvSpPr txBox="1">
            <a:spLocks noGrp="1"/>
          </p:cNvSpPr>
          <p:nvPr>
            <p:ph type="subTitle" idx="1"/>
          </p:nvPr>
        </p:nvSpPr>
        <p:spPr>
          <a:xfrm>
            <a:off x="6740379" y="5028565"/>
            <a:ext cx="334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34" name="Google Shape;234;p5"/>
          <p:cNvSpPr txBox="1">
            <a:spLocks noGrp="1"/>
          </p:cNvSpPr>
          <p:nvPr>
            <p:ph type="subTitle" idx="2"/>
          </p:nvPr>
        </p:nvSpPr>
        <p:spPr>
          <a:xfrm>
            <a:off x="2111067" y="5028565"/>
            <a:ext cx="334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35" name="Google Shape;235;p5"/>
          <p:cNvSpPr txBox="1">
            <a:spLocks noGrp="1"/>
          </p:cNvSpPr>
          <p:nvPr>
            <p:ph type="subTitle" idx="3"/>
          </p:nvPr>
        </p:nvSpPr>
        <p:spPr>
          <a:xfrm>
            <a:off x="6740367" y="4366567"/>
            <a:ext cx="334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
        <p:nvSpPr>
          <p:cNvPr id="236" name="Google Shape;236;p5"/>
          <p:cNvSpPr txBox="1">
            <a:spLocks noGrp="1"/>
          </p:cNvSpPr>
          <p:nvPr>
            <p:ph type="subTitle" idx="4"/>
          </p:nvPr>
        </p:nvSpPr>
        <p:spPr>
          <a:xfrm>
            <a:off x="2110767" y="4366567"/>
            <a:ext cx="334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r>
              <a:rPr lang="en-US"/>
              <a:t>Click to edit Master subtitle style</a:t>
            </a:r>
            <a:endParaRPr/>
          </a:p>
        </p:txBody>
      </p:sp>
    </p:spTree>
    <p:extLst>
      <p:ext uri="{BB962C8B-B14F-4D97-AF65-F5344CB8AC3E}">
        <p14:creationId xmlns:p14="http://schemas.microsoft.com/office/powerpoint/2010/main" val="20702311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3"/>
        <p:cNvGrpSpPr/>
        <p:nvPr/>
      </p:nvGrpSpPr>
      <p:grpSpPr>
        <a:xfrm>
          <a:off x="0" y="0"/>
          <a:ext cx="0" cy="0"/>
          <a:chOff x="0" y="0"/>
          <a:chExt cx="0" cy="0"/>
        </a:xfrm>
      </p:grpSpPr>
      <p:grpSp>
        <p:nvGrpSpPr>
          <p:cNvPr id="594" name="Google Shape;594;p14"/>
          <p:cNvGrpSpPr/>
          <p:nvPr/>
        </p:nvGrpSpPr>
        <p:grpSpPr>
          <a:xfrm flipH="1">
            <a:off x="0" y="-215799"/>
            <a:ext cx="12192000" cy="7289597"/>
            <a:chOff x="0" y="-171451"/>
            <a:chExt cx="9144000" cy="5467198"/>
          </a:xfrm>
        </p:grpSpPr>
        <p:grpSp>
          <p:nvGrpSpPr>
            <p:cNvPr id="595" name="Google Shape;595;p14"/>
            <p:cNvGrpSpPr/>
            <p:nvPr/>
          </p:nvGrpSpPr>
          <p:grpSpPr>
            <a:xfrm>
              <a:off x="0" y="135850"/>
              <a:ext cx="9144000" cy="4654700"/>
              <a:chOff x="12075" y="212050"/>
              <a:chExt cx="9144000" cy="4654700"/>
            </a:xfrm>
          </p:grpSpPr>
          <p:grpSp>
            <p:nvGrpSpPr>
              <p:cNvPr id="596" name="Google Shape;596;p14"/>
              <p:cNvGrpSpPr/>
              <p:nvPr/>
            </p:nvGrpSpPr>
            <p:grpSpPr>
              <a:xfrm>
                <a:off x="12075" y="212050"/>
                <a:ext cx="9144000" cy="1396425"/>
                <a:chOff x="12075" y="212050"/>
                <a:chExt cx="9144000" cy="1396425"/>
              </a:xfrm>
            </p:grpSpPr>
            <p:cxnSp>
              <p:nvCxnSpPr>
                <p:cNvPr id="597" name="Google Shape;597;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98" name="Google Shape;598;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99" name="Google Shape;599;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0" name="Google Shape;600;p1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01" name="Google Shape;601;p14"/>
              <p:cNvGrpSpPr/>
              <p:nvPr/>
            </p:nvGrpSpPr>
            <p:grpSpPr>
              <a:xfrm>
                <a:off x="12075" y="2073925"/>
                <a:ext cx="9144000" cy="1396425"/>
                <a:chOff x="12075" y="212050"/>
                <a:chExt cx="9144000" cy="1396425"/>
              </a:xfrm>
            </p:grpSpPr>
            <p:cxnSp>
              <p:nvCxnSpPr>
                <p:cNvPr id="602" name="Google Shape;602;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3" name="Google Shape;603;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4" name="Google Shape;604;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5" name="Google Shape;605;p1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06" name="Google Shape;606;p14"/>
              <p:cNvGrpSpPr/>
              <p:nvPr/>
            </p:nvGrpSpPr>
            <p:grpSpPr>
              <a:xfrm>
                <a:off x="12075" y="3935800"/>
                <a:ext cx="9144000" cy="930950"/>
                <a:chOff x="12075" y="212050"/>
                <a:chExt cx="9144000" cy="930950"/>
              </a:xfrm>
            </p:grpSpPr>
            <p:cxnSp>
              <p:nvCxnSpPr>
                <p:cNvPr id="607" name="Google Shape;607;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8" name="Google Shape;608;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9" name="Google Shape;609;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10" name="Google Shape;610;p14"/>
            <p:cNvGrpSpPr/>
            <p:nvPr/>
          </p:nvGrpSpPr>
          <p:grpSpPr>
            <a:xfrm>
              <a:off x="213575" y="-171451"/>
              <a:ext cx="8855100" cy="5467198"/>
              <a:chOff x="213575" y="-171451"/>
              <a:chExt cx="8855100" cy="5467198"/>
            </a:xfrm>
          </p:grpSpPr>
          <p:grpSp>
            <p:nvGrpSpPr>
              <p:cNvPr id="611" name="Google Shape;611;p14"/>
              <p:cNvGrpSpPr/>
              <p:nvPr/>
            </p:nvGrpSpPr>
            <p:grpSpPr>
              <a:xfrm rot="5400000">
                <a:off x="-192674" y="234798"/>
                <a:ext cx="5467198" cy="4654700"/>
                <a:chOff x="12075" y="444775"/>
                <a:chExt cx="9144000" cy="4654700"/>
              </a:xfrm>
            </p:grpSpPr>
            <p:grpSp>
              <p:nvGrpSpPr>
                <p:cNvPr id="612" name="Google Shape;612;p14"/>
                <p:cNvGrpSpPr/>
                <p:nvPr/>
              </p:nvGrpSpPr>
              <p:grpSpPr>
                <a:xfrm>
                  <a:off x="12075" y="444775"/>
                  <a:ext cx="9144000" cy="1396425"/>
                  <a:chOff x="12075" y="444775"/>
                  <a:chExt cx="9144000" cy="1396425"/>
                </a:xfrm>
              </p:grpSpPr>
              <p:cxnSp>
                <p:nvCxnSpPr>
                  <p:cNvPr id="613" name="Google Shape;613;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4" name="Google Shape;614;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5" name="Google Shape;615;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6" name="Google Shape;616;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17" name="Google Shape;617;p14"/>
                <p:cNvGrpSpPr/>
                <p:nvPr/>
              </p:nvGrpSpPr>
              <p:grpSpPr>
                <a:xfrm>
                  <a:off x="12075" y="2306650"/>
                  <a:ext cx="9144000" cy="1396425"/>
                  <a:chOff x="12075" y="444775"/>
                  <a:chExt cx="9144000" cy="1396425"/>
                </a:xfrm>
              </p:grpSpPr>
              <p:cxnSp>
                <p:nvCxnSpPr>
                  <p:cNvPr id="618" name="Google Shape;618;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9" name="Google Shape;619;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0" name="Google Shape;620;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1" name="Google Shape;621;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22" name="Google Shape;622;p14"/>
                <p:cNvGrpSpPr/>
                <p:nvPr/>
              </p:nvGrpSpPr>
              <p:grpSpPr>
                <a:xfrm>
                  <a:off x="12075" y="4168525"/>
                  <a:ext cx="9144000" cy="930950"/>
                  <a:chOff x="12075" y="444775"/>
                  <a:chExt cx="9144000" cy="930950"/>
                </a:xfrm>
              </p:grpSpPr>
              <p:cxnSp>
                <p:nvCxnSpPr>
                  <p:cNvPr id="623" name="Google Shape;623;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4" name="Google Shape;624;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5" name="Google Shape;625;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26" name="Google Shape;626;p14"/>
              <p:cNvGrpSpPr/>
              <p:nvPr/>
            </p:nvGrpSpPr>
            <p:grpSpPr>
              <a:xfrm rot="5400000">
                <a:off x="4473201" y="700273"/>
                <a:ext cx="5467198" cy="3723750"/>
                <a:chOff x="12075" y="1375725"/>
                <a:chExt cx="9144000" cy="3723750"/>
              </a:xfrm>
            </p:grpSpPr>
            <p:grpSp>
              <p:nvGrpSpPr>
                <p:cNvPr id="627" name="Google Shape;627;p14"/>
                <p:cNvGrpSpPr/>
                <p:nvPr/>
              </p:nvGrpSpPr>
              <p:grpSpPr>
                <a:xfrm>
                  <a:off x="12075" y="1375725"/>
                  <a:ext cx="9144000" cy="465475"/>
                  <a:chOff x="12075" y="1375725"/>
                  <a:chExt cx="9144000" cy="465475"/>
                </a:xfrm>
              </p:grpSpPr>
              <p:cxnSp>
                <p:nvCxnSpPr>
                  <p:cNvPr id="628" name="Google Shape;628;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9" name="Google Shape;629;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30" name="Google Shape;630;p14"/>
                <p:cNvGrpSpPr/>
                <p:nvPr/>
              </p:nvGrpSpPr>
              <p:grpSpPr>
                <a:xfrm>
                  <a:off x="12075" y="2306650"/>
                  <a:ext cx="9144000" cy="1396425"/>
                  <a:chOff x="12075" y="444775"/>
                  <a:chExt cx="9144000" cy="1396425"/>
                </a:xfrm>
              </p:grpSpPr>
              <p:cxnSp>
                <p:nvCxnSpPr>
                  <p:cNvPr id="631" name="Google Shape;631;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2" name="Google Shape;632;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3" name="Google Shape;633;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4" name="Google Shape;634;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35" name="Google Shape;635;p14"/>
                <p:cNvGrpSpPr/>
                <p:nvPr/>
              </p:nvGrpSpPr>
              <p:grpSpPr>
                <a:xfrm>
                  <a:off x="12075" y="4168525"/>
                  <a:ext cx="9144000" cy="930950"/>
                  <a:chOff x="12075" y="444775"/>
                  <a:chExt cx="9144000" cy="930950"/>
                </a:xfrm>
              </p:grpSpPr>
              <p:cxnSp>
                <p:nvCxnSpPr>
                  <p:cNvPr id="636" name="Google Shape;636;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7" name="Google Shape;637;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8" name="Google Shape;638;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639" name="Google Shape;639;p14"/>
          <p:cNvSpPr txBox="1">
            <a:spLocks noGrp="1"/>
          </p:cNvSpPr>
          <p:nvPr>
            <p:ph type="title"/>
          </p:nvPr>
        </p:nvSpPr>
        <p:spPr>
          <a:xfrm>
            <a:off x="1635233" y="4133733"/>
            <a:ext cx="8921600" cy="882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000"/>
              <a:buNone/>
              <a:defRPr/>
            </a:lvl1pPr>
            <a:lvl2pPr lvl="1" algn="ctr" rtl="0">
              <a:spcBef>
                <a:spcPts val="0"/>
              </a:spcBef>
              <a:spcAft>
                <a:spcPts val="0"/>
              </a:spcAft>
              <a:buClr>
                <a:schemeClr val="dk2"/>
              </a:buClr>
              <a:buSzPts val="3000"/>
              <a:buNone/>
              <a:defRPr sz="4000">
                <a:solidFill>
                  <a:schemeClr val="dk2"/>
                </a:solidFill>
              </a:defRPr>
            </a:lvl2pPr>
            <a:lvl3pPr lvl="2" algn="ctr" rtl="0">
              <a:spcBef>
                <a:spcPts val="0"/>
              </a:spcBef>
              <a:spcAft>
                <a:spcPts val="0"/>
              </a:spcAft>
              <a:buClr>
                <a:schemeClr val="dk2"/>
              </a:buClr>
              <a:buSzPts val="3000"/>
              <a:buNone/>
              <a:defRPr sz="4000">
                <a:solidFill>
                  <a:schemeClr val="dk2"/>
                </a:solidFill>
              </a:defRPr>
            </a:lvl3pPr>
            <a:lvl4pPr lvl="3" algn="ctr" rtl="0">
              <a:spcBef>
                <a:spcPts val="0"/>
              </a:spcBef>
              <a:spcAft>
                <a:spcPts val="0"/>
              </a:spcAft>
              <a:buClr>
                <a:schemeClr val="dk2"/>
              </a:buClr>
              <a:buSzPts val="3000"/>
              <a:buNone/>
              <a:defRPr sz="4000">
                <a:solidFill>
                  <a:schemeClr val="dk2"/>
                </a:solidFill>
              </a:defRPr>
            </a:lvl4pPr>
            <a:lvl5pPr lvl="4" algn="ctr" rtl="0">
              <a:spcBef>
                <a:spcPts val="0"/>
              </a:spcBef>
              <a:spcAft>
                <a:spcPts val="0"/>
              </a:spcAft>
              <a:buClr>
                <a:schemeClr val="dk2"/>
              </a:buClr>
              <a:buSzPts val="3000"/>
              <a:buNone/>
              <a:defRPr sz="4000">
                <a:solidFill>
                  <a:schemeClr val="dk2"/>
                </a:solidFill>
              </a:defRPr>
            </a:lvl5pPr>
            <a:lvl6pPr lvl="5" algn="ctr" rtl="0">
              <a:spcBef>
                <a:spcPts val="0"/>
              </a:spcBef>
              <a:spcAft>
                <a:spcPts val="0"/>
              </a:spcAft>
              <a:buClr>
                <a:schemeClr val="dk2"/>
              </a:buClr>
              <a:buSzPts val="3000"/>
              <a:buNone/>
              <a:defRPr sz="4000">
                <a:solidFill>
                  <a:schemeClr val="dk2"/>
                </a:solidFill>
              </a:defRPr>
            </a:lvl6pPr>
            <a:lvl7pPr lvl="6" algn="ctr" rtl="0">
              <a:spcBef>
                <a:spcPts val="0"/>
              </a:spcBef>
              <a:spcAft>
                <a:spcPts val="0"/>
              </a:spcAft>
              <a:buClr>
                <a:schemeClr val="dk2"/>
              </a:buClr>
              <a:buSzPts val="3000"/>
              <a:buNone/>
              <a:defRPr sz="4000">
                <a:solidFill>
                  <a:schemeClr val="dk2"/>
                </a:solidFill>
              </a:defRPr>
            </a:lvl7pPr>
            <a:lvl8pPr lvl="7" algn="ctr" rtl="0">
              <a:spcBef>
                <a:spcPts val="0"/>
              </a:spcBef>
              <a:spcAft>
                <a:spcPts val="0"/>
              </a:spcAft>
              <a:buClr>
                <a:schemeClr val="dk2"/>
              </a:buClr>
              <a:buSzPts val="3000"/>
              <a:buNone/>
              <a:defRPr sz="4000">
                <a:solidFill>
                  <a:schemeClr val="dk2"/>
                </a:solidFill>
              </a:defRPr>
            </a:lvl8pPr>
            <a:lvl9pPr lvl="8" algn="ctr" rtl="0">
              <a:spcBef>
                <a:spcPts val="0"/>
              </a:spcBef>
              <a:spcAft>
                <a:spcPts val="0"/>
              </a:spcAft>
              <a:buClr>
                <a:schemeClr val="dk2"/>
              </a:buClr>
              <a:buSzPts val="3000"/>
              <a:buNone/>
              <a:defRPr sz="4000">
                <a:solidFill>
                  <a:schemeClr val="dk2"/>
                </a:solidFill>
              </a:defRPr>
            </a:lvl9pPr>
          </a:lstStyle>
          <a:p>
            <a:endParaRPr/>
          </a:p>
        </p:txBody>
      </p:sp>
      <p:sp>
        <p:nvSpPr>
          <p:cNvPr id="640" name="Google Shape;640;p14"/>
          <p:cNvSpPr txBox="1">
            <a:spLocks noGrp="1"/>
          </p:cNvSpPr>
          <p:nvPr>
            <p:ph type="subTitle" idx="1"/>
          </p:nvPr>
        </p:nvSpPr>
        <p:spPr>
          <a:xfrm>
            <a:off x="1635200" y="1501900"/>
            <a:ext cx="8921600" cy="24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40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endParaRPr/>
          </a:p>
        </p:txBody>
      </p:sp>
      <p:grpSp>
        <p:nvGrpSpPr>
          <p:cNvPr id="641" name="Google Shape;641;p14"/>
          <p:cNvGrpSpPr/>
          <p:nvPr/>
        </p:nvGrpSpPr>
        <p:grpSpPr>
          <a:xfrm>
            <a:off x="-9" y="156556"/>
            <a:ext cx="11921845" cy="6541145"/>
            <a:chOff x="-7" y="117416"/>
            <a:chExt cx="8941384" cy="4905859"/>
          </a:xfrm>
        </p:grpSpPr>
        <p:grpSp>
          <p:nvGrpSpPr>
            <p:cNvPr id="642" name="Google Shape;642;p14"/>
            <p:cNvGrpSpPr/>
            <p:nvPr/>
          </p:nvGrpSpPr>
          <p:grpSpPr>
            <a:xfrm>
              <a:off x="-7" y="4797050"/>
              <a:ext cx="1266969" cy="226225"/>
              <a:chOff x="-7" y="167200"/>
              <a:chExt cx="1266969" cy="226225"/>
            </a:xfrm>
          </p:grpSpPr>
          <p:sp>
            <p:nvSpPr>
              <p:cNvPr id="643" name="Google Shape;643;p14"/>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4" name="Google Shape;644;p14"/>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45" name="Google Shape;645;p14"/>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6" name="Google Shape;646;p14"/>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764549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47"/>
        <p:cNvGrpSpPr/>
        <p:nvPr/>
      </p:nvGrpSpPr>
      <p:grpSpPr>
        <a:xfrm>
          <a:off x="0" y="0"/>
          <a:ext cx="0" cy="0"/>
          <a:chOff x="0" y="0"/>
          <a:chExt cx="0" cy="0"/>
        </a:xfrm>
      </p:grpSpPr>
      <p:grpSp>
        <p:nvGrpSpPr>
          <p:cNvPr id="648" name="Google Shape;648;p15"/>
          <p:cNvGrpSpPr/>
          <p:nvPr/>
        </p:nvGrpSpPr>
        <p:grpSpPr>
          <a:xfrm flipH="1">
            <a:off x="0" y="-215799"/>
            <a:ext cx="12192000" cy="7289597"/>
            <a:chOff x="0" y="-171451"/>
            <a:chExt cx="9144000" cy="5467198"/>
          </a:xfrm>
        </p:grpSpPr>
        <p:grpSp>
          <p:nvGrpSpPr>
            <p:cNvPr id="649" name="Google Shape;649;p15"/>
            <p:cNvGrpSpPr/>
            <p:nvPr/>
          </p:nvGrpSpPr>
          <p:grpSpPr>
            <a:xfrm>
              <a:off x="0" y="135850"/>
              <a:ext cx="9144000" cy="4654700"/>
              <a:chOff x="12075" y="212050"/>
              <a:chExt cx="9144000" cy="4654700"/>
            </a:xfrm>
          </p:grpSpPr>
          <p:grpSp>
            <p:nvGrpSpPr>
              <p:cNvPr id="650" name="Google Shape;650;p15"/>
              <p:cNvGrpSpPr/>
              <p:nvPr/>
            </p:nvGrpSpPr>
            <p:grpSpPr>
              <a:xfrm>
                <a:off x="12075" y="212050"/>
                <a:ext cx="9144000" cy="1396425"/>
                <a:chOff x="12075" y="212050"/>
                <a:chExt cx="9144000" cy="1396425"/>
              </a:xfrm>
            </p:grpSpPr>
            <p:cxnSp>
              <p:nvCxnSpPr>
                <p:cNvPr id="651" name="Google Shape;651;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2" name="Google Shape;652;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3" name="Google Shape;653;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4" name="Google Shape;654;p1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55" name="Google Shape;655;p15"/>
              <p:cNvGrpSpPr/>
              <p:nvPr/>
            </p:nvGrpSpPr>
            <p:grpSpPr>
              <a:xfrm>
                <a:off x="12075" y="2073925"/>
                <a:ext cx="9144000" cy="1396425"/>
                <a:chOff x="12075" y="212050"/>
                <a:chExt cx="9144000" cy="1396425"/>
              </a:xfrm>
            </p:grpSpPr>
            <p:cxnSp>
              <p:nvCxnSpPr>
                <p:cNvPr id="656" name="Google Shape;656;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7" name="Google Shape;657;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8" name="Google Shape;658;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9" name="Google Shape;659;p1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60" name="Google Shape;660;p15"/>
              <p:cNvGrpSpPr/>
              <p:nvPr/>
            </p:nvGrpSpPr>
            <p:grpSpPr>
              <a:xfrm>
                <a:off x="12075" y="3935800"/>
                <a:ext cx="9144000" cy="930950"/>
                <a:chOff x="12075" y="212050"/>
                <a:chExt cx="9144000" cy="930950"/>
              </a:xfrm>
            </p:grpSpPr>
            <p:cxnSp>
              <p:nvCxnSpPr>
                <p:cNvPr id="661" name="Google Shape;661;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2" name="Google Shape;662;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3" name="Google Shape;663;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64" name="Google Shape;664;p15"/>
            <p:cNvGrpSpPr/>
            <p:nvPr/>
          </p:nvGrpSpPr>
          <p:grpSpPr>
            <a:xfrm>
              <a:off x="213575" y="-171451"/>
              <a:ext cx="8855100" cy="5467198"/>
              <a:chOff x="213575" y="-171451"/>
              <a:chExt cx="8855100" cy="5467198"/>
            </a:xfrm>
          </p:grpSpPr>
          <p:grpSp>
            <p:nvGrpSpPr>
              <p:cNvPr id="665" name="Google Shape;665;p15"/>
              <p:cNvGrpSpPr/>
              <p:nvPr/>
            </p:nvGrpSpPr>
            <p:grpSpPr>
              <a:xfrm rot="5400000">
                <a:off x="-192674" y="234798"/>
                <a:ext cx="5467198" cy="4654700"/>
                <a:chOff x="12075" y="444775"/>
                <a:chExt cx="9144000" cy="4654700"/>
              </a:xfrm>
            </p:grpSpPr>
            <p:grpSp>
              <p:nvGrpSpPr>
                <p:cNvPr id="666" name="Google Shape;666;p15"/>
                <p:cNvGrpSpPr/>
                <p:nvPr/>
              </p:nvGrpSpPr>
              <p:grpSpPr>
                <a:xfrm>
                  <a:off x="12075" y="444775"/>
                  <a:ext cx="9144000" cy="1396425"/>
                  <a:chOff x="12075" y="444775"/>
                  <a:chExt cx="9144000" cy="1396425"/>
                </a:xfrm>
              </p:grpSpPr>
              <p:cxnSp>
                <p:nvCxnSpPr>
                  <p:cNvPr id="667" name="Google Shape;667;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8" name="Google Shape;668;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9" name="Google Shape;669;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0" name="Google Shape;670;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71" name="Google Shape;671;p15"/>
                <p:cNvGrpSpPr/>
                <p:nvPr/>
              </p:nvGrpSpPr>
              <p:grpSpPr>
                <a:xfrm>
                  <a:off x="12075" y="2306650"/>
                  <a:ext cx="9144000" cy="1396425"/>
                  <a:chOff x="12075" y="444775"/>
                  <a:chExt cx="9144000" cy="1396425"/>
                </a:xfrm>
              </p:grpSpPr>
              <p:cxnSp>
                <p:nvCxnSpPr>
                  <p:cNvPr id="672" name="Google Shape;672;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3" name="Google Shape;673;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4" name="Google Shape;674;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5" name="Google Shape;675;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76" name="Google Shape;676;p15"/>
                <p:cNvGrpSpPr/>
                <p:nvPr/>
              </p:nvGrpSpPr>
              <p:grpSpPr>
                <a:xfrm>
                  <a:off x="12075" y="4168525"/>
                  <a:ext cx="9144000" cy="930950"/>
                  <a:chOff x="12075" y="444775"/>
                  <a:chExt cx="9144000" cy="930950"/>
                </a:xfrm>
              </p:grpSpPr>
              <p:cxnSp>
                <p:nvCxnSpPr>
                  <p:cNvPr id="677" name="Google Shape;677;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8" name="Google Shape;678;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9" name="Google Shape;679;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80" name="Google Shape;680;p15"/>
              <p:cNvGrpSpPr/>
              <p:nvPr/>
            </p:nvGrpSpPr>
            <p:grpSpPr>
              <a:xfrm rot="5400000">
                <a:off x="4473201" y="700273"/>
                <a:ext cx="5467198" cy="3723750"/>
                <a:chOff x="12075" y="1375725"/>
                <a:chExt cx="9144000" cy="3723750"/>
              </a:xfrm>
            </p:grpSpPr>
            <p:grpSp>
              <p:nvGrpSpPr>
                <p:cNvPr id="681" name="Google Shape;681;p15"/>
                <p:cNvGrpSpPr/>
                <p:nvPr/>
              </p:nvGrpSpPr>
              <p:grpSpPr>
                <a:xfrm>
                  <a:off x="12075" y="1375725"/>
                  <a:ext cx="9144000" cy="465475"/>
                  <a:chOff x="12075" y="1375725"/>
                  <a:chExt cx="9144000" cy="465475"/>
                </a:xfrm>
              </p:grpSpPr>
              <p:cxnSp>
                <p:nvCxnSpPr>
                  <p:cNvPr id="682" name="Google Shape;682;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3" name="Google Shape;683;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84" name="Google Shape;684;p15"/>
                <p:cNvGrpSpPr/>
                <p:nvPr/>
              </p:nvGrpSpPr>
              <p:grpSpPr>
                <a:xfrm>
                  <a:off x="12075" y="2306650"/>
                  <a:ext cx="9144000" cy="1396425"/>
                  <a:chOff x="12075" y="444775"/>
                  <a:chExt cx="9144000" cy="1396425"/>
                </a:xfrm>
              </p:grpSpPr>
              <p:cxnSp>
                <p:nvCxnSpPr>
                  <p:cNvPr id="685" name="Google Shape;685;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6" name="Google Shape;686;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7" name="Google Shape;687;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8" name="Google Shape;688;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89" name="Google Shape;689;p15"/>
                <p:cNvGrpSpPr/>
                <p:nvPr/>
              </p:nvGrpSpPr>
              <p:grpSpPr>
                <a:xfrm>
                  <a:off x="12075" y="4168525"/>
                  <a:ext cx="9144000" cy="930950"/>
                  <a:chOff x="12075" y="444775"/>
                  <a:chExt cx="9144000" cy="930950"/>
                </a:xfrm>
              </p:grpSpPr>
              <p:cxnSp>
                <p:nvCxnSpPr>
                  <p:cNvPr id="690" name="Google Shape;690;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1" name="Google Shape;691;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2" name="Google Shape;692;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693" name="Google Shape;693;p15"/>
          <p:cNvSpPr txBox="1">
            <a:spLocks noGrp="1"/>
          </p:cNvSpPr>
          <p:nvPr>
            <p:ph type="title"/>
          </p:nvPr>
        </p:nvSpPr>
        <p:spPr>
          <a:xfrm>
            <a:off x="960000" y="1456017"/>
            <a:ext cx="4692800" cy="245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694" name="Google Shape;694;p15"/>
          <p:cNvSpPr txBox="1">
            <a:spLocks noGrp="1"/>
          </p:cNvSpPr>
          <p:nvPr>
            <p:ph type="subTitle" idx="1"/>
          </p:nvPr>
        </p:nvSpPr>
        <p:spPr>
          <a:xfrm>
            <a:off x="960000" y="3913584"/>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5" name="Google Shape;695;p15"/>
          <p:cNvSpPr>
            <a:spLocks noGrp="1"/>
          </p:cNvSpPr>
          <p:nvPr>
            <p:ph type="pic" idx="2"/>
          </p:nvPr>
        </p:nvSpPr>
        <p:spPr>
          <a:xfrm>
            <a:off x="7361033" y="711817"/>
            <a:ext cx="3880000" cy="5434400"/>
          </a:xfrm>
          <a:prstGeom prst="roundRect">
            <a:avLst>
              <a:gd name="adj" fmla="val 6529"/>
            </a:avLst>
          </a:prstGeom>
          <a:noFill/>
          <a:ln w="9525" cap="flat" cmpd="sng">
            <a:solidFill>
              <a:schemeClr val="dk2"/>
            </a:solidFill>
            <a:prstDash val="solid"/>
            <a:round/>
            <a:headEnd type="none" w="sm" len="sm"/>
            <a:tailEnd type="none" w="sm" len="sm"/>
          </a:ln>
        </p:spPr>
      </p:sp>
      <p:grpSp>
        <p:nvGrpSpPr>
          <p:cNvPr id="696" name="Google Shape;696;p15"/>
          <p:cNvGrpSpPr/>
          <p:nvPr/>
        </p:nvGrpSpPr>
        <p:grpSpPr>
          <a:xfrm>
            <a:off x="-9" y="222933"/>
            <a:ext cx="11936783" cy="6489563"/>
            <a:chOff x="-7" y="167200"/>
            <a:chExt cx="8952587" cy="4867172"/>
          </a:xfrm>
        </p:grpSpPr>
        <p:grpSp>
          <p:nvGrpSpPr>
            <p:cNvPr id="697" name="Google Shape;697;p15"/>
            <p:cNvGrpSpPr/>
            <p:nvPr/>
          </p:nvGrpSpPr>
          <p:grpSpPr>
            <a:xfrm>
              <a:off x="-7" y="167200"/>
              <a:ext cx="1266969" cy="226225"/>
              <a:chOff x="-7" y="167200"/>
              <a:chExt cx="1266969" cy="226225"/>
            </a:xfrm>
          </p:grpSpPr>
          <p:sp>
            <p:nvSpPr>
              <p:cNvPr id="698" name="Google Shape;698;p15"/>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9" name="Google Shape;699;p15"/>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00" name="Google Shape;700;p15"/>
            <p:cNvGrpSpPr/>
            <p:nvPr/>
          </p:nvGrpSpPr>
          <p:grpSpPr>
            <a:xfrm>
              <a:off x="4890282" y="4643609"/>
              <a:ext cx="4062298" cy="390763"/>
              <a:chOff x="4890282" y="4643609"/>
              <a:chExt cx="4062298" cy="390763"/>
            </a:xfrm>
          </p:grpSpPr>
          <p:sp>
            <p:nvSpPr>
              <p:cNvPr id="701" name="Google Shape;701;p15"/>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2" name="Google Shape;702;p15"/>
              <p:cNvSpPr/>
              <p:nvPr/>
            </p:nvSpPr>
            <p:spPr>
              <a:xfrm>
                <a:off x="4890282" y="4751143"/>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extLst>
      <p:ext uri="{BB962C8B-B14F-4D97-AF65-F5344CB8AC3E}">
        <p14:creationId xmlns:p14="http://schemas.microsoft.com/office/powerpoint/2010/main" val="2651098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03"/>
        <p:cNvGrpSpPr/>
        <p:nvPr/>
      </p:nvGrpSpPr>
      <p:grpSpPr>
        <a:xfrm>
          <a:off x="0" y="0"/>
          <a:ext cx="0" cy="0"/>
          <a:chOff x="0" y="0"/>
          <a:chExt cx="0" cy="0"/>
        </a:xfrm>
      </p:grpSpPr>
      <p:grpSp>
        <p:nvGrpSpPr>
          <p:cNvPr id="704" name="Google Shape;704;p16"/>
          <p:cNvGrpSpPr/>
          <p:nvPr/>
        </p:nvGrpSpPr>
        <p:grpSpPr>
          <a:xfrm flipH="1">
            <a:off x="0" y="-215799"/>
            <a:ext cx="12192000" cy="7289597"/>
            <a:chOff x="0" y="-171451"/>
            <a:chExt cx="9144000" cy="5467198"/>
          </a:xfrm>
        </p:grpSpPr>
        <p:grpSp>
          <p:nvGrpSpPr>
            <p:cNvPr id="705" name="Google Shape;705;p16"/>
            <p:cNvGrpSpPr/>
            <p:nvPr/>
          </p:nvGrpSpPr>
          <p:grpSpPr>
            <a:xfrm>
              <a:off x="0" y="135850"/>
              <a:ext cx="9144000" cy="4654700"/>
              <a:chOff x="12075" y="212050"/>
              <a:chExt cx="9144000" cy="4654700"/>
            </a:xfrm>
          </p:grpSpPr>
          <p:grpSp>
            <p:nvGrpSpPr>
              <p:cNvPr id="706" name="Google Shape;706;p16"/>
              <p:cNvGrpSpPr/>
              <p:nvPr/>
            </p:nvGrpSpPr>
            <p:grpSpPr>
              <a:xfrm>
                <a:off x="12075" y="212050"/>
                <a:ext cx="9144000" cy="1396425"/>
                <a:chOff x="12075" y="212050"/>
                <a:chExt cx="9144000" cy="1396425"/>
              </a:xfrm>
            </p:grpSpPr>
            <p:cxnSp>
              <p:nvCxnSpPr>
                <p:cNvPr id="707" name="Google Shape;707;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8" name="Google Shape;708;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9" name="Google Shape;709;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0" name="Google Shape;710;p1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1" name="Google Shape;711;p16"/>
              <p:cNvGrpSpPr/>
              <p:nvPr/>
            </p:nvGrpSpPr>
            <p:grpSpPr>
              <a:xfrm>
                <a:off x="12075" y="2073925"/>
                <a:ext cx="9144000" cy="1396425"/>
                <a:chOff x="12075" y="212050"/>
                <a:chExt cx="9144000" cy="1396425"/>
              </a:xfrm>
            </p:grpSpPr>
            <p:cxnSp>
              <p:nvCxnSpPr>
                <p:cNvPr id="712" name="Google Shape;712;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3" name="Google Shape;713;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4" name="Google Shape;714;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5" name="Google Shape;715;p1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6" name="Google Shape;716;p16"/>
              <p:cNvGrpSpPr/>
              <p:nvPr/>
            </p:nvGrpSpPr>
            <p:grpSpPr>
              <a:xfrm>
                <a:off x="12075" y="3935800"/>
                <a:ext cx="9144000" cy="930950"/>
                <a:chOff x="12075" y="212050"/>
                <a:chExt cx="9144000" cy="930950"/>
              </a:xfrm>
            </p:grpSpPr>
            <p:cxnSp>
              <p:nvCxnSpPr>
                <p:cNvPr id="717" name="Google Shape;717;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8" name="Google Shape;718;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9" name="Google Shape;719;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20" name="Google Shape;720;p16"/>
            <p:cNvGrpSpPr/>
            <p:nvPr/>
          </p:nvGrpSpPr>
          <p:grpSpPr>
            <a:xfrm>
              <a:off x="213575" y="-171451"/>
              <a:ext cx="8855100" cy="5467198"/>
              <a:chOff x="213575" y="-171451"/>
              <a:chExt cx="8855100" cy="5467198"/>
            </a:xfrm>
          </p:grpSpPr>
          <p:grpSp>
            <p:nvGrpSpPr>
              <p:cNvPr id="721" name="Google Shape;721;p16"/>
              <p:cNvGrpSpPr/>
              <p:nvPr/>
            </p:nvGrpSpPr>
            <p:grpSpPr>
              <a:xfrm rot="5400000">
                <a:off x="-192674" y="234798"/>
                <a:ext cx="5467198" cy="4654700"/>
                <a:chOff x="12075" y="444775"/>
                <a:chExt cx="9144000" cy="4654700"/>
              </a:xfrm>
            </p:grpSpPr>
            <p:grpSp>
              <p:nvGrpSpPr>
                <p:cNvPr id="722" name="Google Shape;722;p16"/>
                <p:cNvGrpSpPr/>
                <p:nvPr/>
              </p:nvGrpSpPr>
              <p:grpSpPr>
                <a:xfrm>
                  <a:off x="12075" y="444775"/>
                  <a:ext cx="9144000" cy="1396425"/>
                  <a:chOff x="12075" y="444775"/>
                  <a:chExt cx="9144000" cy="1396425"/>
                </a:xfrm>
              </p:grpSpPr>
              <p:cxnSp>
                <p:nvCxnSpPr>
                  <p:cNvPr id="723" name="Google Shape;723;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4" name="Google Shape;724;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5" name="Google Shape;725;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6" name="Google Shape;726;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27" name="Google Shape;727;p16"/>
                <p:cNvGrpSpPr/>
                <p:nvPr/>
              </p:nvGrpSpPr>
              <p:grpSpPr>
                <a:xfrm>
                  <a:off x="12075" y="2306650"/>
                  <a:ext cx="9144000" cy="1396425"/>
                  <a:chOff x="12075" y="444775"/>
                  <a:chExt cx="9144000" cy="1396425"/>
                </a:xfrm>
              </p:grpSpPr>
              <p:cxnSp>
                <p:nvCxnSpPr>
                  <p:cNvPr id="728" name="Google Shape;728;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9" name="Google Shape;729;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0" name="Google Shape;730;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1" name="Google Shape;731;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32" name="Google Shape;732;p16"/>
                <p:cNvGrpSpPr/>
                <p:nvPr/>
              </p:nvGrpSpPr>
              <p:grpSpPr>
                <a:xfrm>
                  <a:off x="12075" y="4168525"/>
                  <a:ext cx="9144000" cy="930950"/>
                  <a:chOff x="12075" y="444775"/>
                  <a:chExt cx="9144000" cy="930950"/>
                </a:xfrm>
              </p:grpSpPr>
              <p:cxnSp>
                <p:nvCxnSpPr>
                  <p:cNvPr id="733" name="Google Shape;733;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4" name="Google Shape;734;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5" name="Google Shape;735;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36" name="Google Shape;736;p16"/>
              <p:cNvGrpSpPr/>
              <p:nvPr/>
            </p:nvGrpSpPr>
            <p:grpSpPr>
              <a:xfrm rot="5400000">
                <a:off x="4473201" y="700273"/>
                <a:ext cx="5467198" cy="3723750"/>
                <a:chOff x="12075" y="1375725"/>
                <a:chExt cx="9144000" cy="3723750"/>
              </a:xfrm>
            </p:grpSpPr>
            <p:grpSp>
              <p:nvGrpSpPr>
                <p:cNvPr id="737" name="Google Shape;737;p16"/>
                <p:cNvGrpSpPr/>
                <p:nvPr/>
              </p:nvGrpSpPr>
              <p:grpSpPr>
                <a:xfrm>
                  <a:off x="12075" y="1375725"/>
                  <a:ext cx="9144000" cy="465475"/>
                  <a:chOff x="12075" y="1375725"/>
                  <a:chExt cx="9144000" cy="465475"/>
                </a:xfrm>
              </p:grpSpPr>
              <p:cxnSp>
                <p:nvCxnSpPr>
                  <p:cNvPr id="738" name="Google Shape;738;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9" name="Google Shape;739;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40" name="Google Shape;740;p16"/>
                <p:cNvGrpSpPr/>
                <p:nvPr/>
              </p:nvGrpSpPr>
              <p:grpSpPr>
                <a:xfrm>
                  <a:off x="12075" y="2306650"/>
                  <a:ext cx="9144000" cy="1396425"/>
                  <a:chOff x="12075" y="444775"/>
                  <a:chExt cx="9144000" cy="1396425"/>
                </a:xfrm>
              </p:grpSpPr>
              <p:cxnSp>
                <p:nvCxnSpPr>
                  <p:cNvPr id="741" name="Google Shape;741;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2" name="Google Shape;742;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3" name="Google Shape;743;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4" name="Google Shape;744;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45" name="Google Shape;745;p16"/>
                <p:cNvGrpSpPr/>
                <p:nvPr/>
              </p:nvGrpSpPr>
              <p:grpSpPr>
                <a:xfrm>
                  <a:off x="12075" y="4168525"/>
                  <a:ext cx="9144000" cy="930950"/>
                  <a:chOff x="12075" y="444775"/>
                  <a:chExt cx="9144000" cy="930950"/>
                </a:xfrm>
              </p:grpSpPr>
              <p:cxnSp>
                <p:nvCxnSpPr>
                  <p:cNvPr id="746" name="Google Shape;746;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7" name="Google Shape;747;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8" name="Google Shape;748;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749" name="Google Shape;749;p16"/>
          <p:cNvGrpSpPr/>
          <p:nvPr/>
        </p:nvGrpSpPr>
        <p:grpSpPr>
          <a:xfrm>
            <a:off x="-9" y="222933"/>
            <a:ext cx="11936783" cy="6489563"/>
            <a:chOff x="-7" y="167200"/>
            <a:chExt cx="8952587" cy="4867172"/>
          </a:xfrm>
        </p:grpSpPr>
        <p:grpSp>
          <p:nvGrpSpPr>
            <p:cNvPr id="750" name="Google Shape;750;p16"/>
            <p:cNvGrpSpPr/>
            <p:nvPr/>
          </p:nvGrpSpPr>
          <p:grpSpPr>
            <a:xfrm>
              <a:off x="-7" y="167200"/>
              <a:ext cx="1266969" cy="226225"/>
              <a:chOff x="-7" y="167200"/>
              <a:chExt cx="1266969" cy="226225"/>
            </a:xfrm>
          </p:grpSpPr>
          <p:sp>
            <p:nvSpPr>
              <p:cNvPr id="751" name="Google Shape;751;p16"/>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16"/>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53" name="Google Shape;753;p16"/>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54" name="Google Shape;754;p16"/>
          <p:cNvSpPr txBox="1">
            <a:spLocks noGrp="1"/>
          </p:cNvSpPr>
          <p:nvPr>
            <p:ph type="title"/>
          </p:nvPr>
        </p:nvSpPr>
        <p:spPr>
          <a:xfrm>
            <a:off x="1190833" y="2011400"/>
            <a:ext cx="3596800" cy="141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755" name="Google Shape;755;p16"/>
          <p:cNvSpPr txBox="1">
            <a:spLocks noGrp="1"/>
          </p:cNvSpPr>
          <p:nvPr>
            <p:ph type="subTitle" idx="1"/>
          </p:nvPr>
        </p:nvSpPr>
        <p:spPr>
          <a:xfrm>
            <a:off x="1190833" y="3429000"/>
            <a:ext cx="3596800" cy="141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02240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756"/>
        <p:cNvGrpSpPr/>
        <p:nvPr/>
      </p:nvGrpSpPr>
      <p:grpSpPr>
        <a:xfrm>
          <a:off x="0" y="0"/>
          <a:ext cx="0" cy="0"/>
          <a:chOff x="0" y="0"/>
          <a:chExt cx="0" cy="0"/>
        </a:xfrm>
      </p:grpSpPr>
      <p:grpSp>
        <p:nvGrpSpPr>
          <p:cNvPr id="757" name="Google Shape;757;p17"/>
          <p:cNvGrpSpPr/>
          <p:nvPr/>
        </p:nvGrpSpPr>
        <p:grpSpPr>
          <a:xfrm flipH="1">
            <a:off x="0" y="-215799"/>
            <a:ext cx="12192000" cy="7289597"/>
            <a:chOff x="0" y="-171451"/>
            <a:chExt cx="9144000" cy="5467198"/>
          </a:xfrm>
        </p:grpSpPr>
        <p:grpSp>
          <p:nvGrpSpPr>
            <p:cNvPr id="758" name="Google Shape;758;p17"/>
            <p:cNvGrpSpPr/>
            <p:nvPr/>
          </p:nvGrpSpPr>
          <p:grpSpPr>
            <a:xfrm>
              <a:off x="0" y="135850"/>
              <a:ext cx="9144000" cy="4654700"/>
              <a:chOff x="12075" y="212050"/>
              <a:chExt cx="9144000" cy="4654700"/>
            </a:xfrm>
          </p:grpSpPr>
          <p:grpSp>
            <p:nvGrpSpPr>
              <p:cNvPr id="759" name="Google Shape;759;p17"/>
              <p:cNvGrpSpPr/>
              <p:nvPr/>
            </p:nvGrpSpPr>
            <p:grpSpPr>
              <a:xfrm>
                <a:off x="12075" y="212050"/>
                <a:ext cx="9144000" cy="1396425"/>
                <a:chOff x="12075" y="212050"/>
                <a:chExt cx="9144000" cy="1396425"/>
              </a:xfrm>
            </p:grpSpPr>
            <p:cxnSp>
              <p:nvCxnSpPr>
                <p:cNvPr id="760" name="Google Shape;760;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1" name="Google Shape;761;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2" name="Google Shape;762;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3" name="Google Shape;763;p1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4" name="Google Shape;764;p17"/>
              <p:cNvGrpSpPr/>
              <p:nvPr/>
            </p:nvGrpSpPr>
            <p:grpSpPr>
              <a:xfrm>
                <a:off x="12075" y="2073925"/>
                <a:ext cx="9144000" cy="1396425"/>
                <a:chOff x="12075" y="212050"/>
                <a:chExt cx="9144000" cy="1396425"/>
              </a:xfrm>
            </p:grpSpPr>
            <p:cxnSp>
              <p:nvCxnSpPr>
                <p:cNvPr id="765" name="Google Shape;765;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6" name="Google Shape;766;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7" name="Google Shape;767;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8" name="Google Shape;768;p1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9" name="Google Shape;769;p17"/>
              <p:cNvGrpSpPr/>
              <p:nvPr/>
            </p:nvGrpSpPr>
            <p:grpSpPr>
              <a:xfrm>
                <a:off x="12075" y="3935800"/>
                <a:ext cx="9144000" cy="930950"/>
                <a:chOff x="12075" y="212050"/>
                <a:chExt cx="9144000" cy="930950"/>
              </a:xfrm>
            </p:grpSpPr>
            <p:cxnSp>
              <p:nvCxnSpPr>
                <p:cNvPr id="770" name="Google Shape;770;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1" name="Google Shape;771;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2" name="Google Shape;772;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73" name="Google Shape;773;p17"/>
            <p:cNvGrpSpPr/>
            <p:nvPr/>
          </p:nvGrpSpPr>
          <p:grpSpPr>
            <a:xfrm>
              <a:off x="213575" y="-171451"/>
              <a:ext cx="8855100" cy="5467198"/>
              <a:chOff x="213575" y="-171451"/>
              <a:chExt cx="8855100" cy="5467198"/>
            </a:xfrm>
          </p:grpSpPr>
          <p:grpSp>
            <p:nvGrpSpPr>
              <p:cNvPr id="774" name="Google Shape;774;p17"/>
              <p:cNvGrpSpPr/>
              <p:nvPr/>
            </p:nvGrpSpPr>
            <p:grpSpPr>
              <a:xfrm rot="5400000">
                <a:off x="-192674" y="234798"/>
                <a:ext cx="5467198" cy="4654700"/>
                <a:chOff x="12075" y="444775"/>
                <a:chExt cx="9144000" cy="4654700"/>
              </a:xfrm>
            </p:grpSpPr>
            <p:grpSp>
              <p:nvGrpSpPr>
                <p:cNvPr id="775" name="Google Shape;775;p17"/>
                <p:cNvGrpSpPr/>
                <p:nvPr/>
              </p:nvGrpSpPr>
              <p:grpSpPr>
                <a:xfrm>
                  <a:off x="12075" y="444775"/>
                  <a:ext cx="9144000" cy="1396425"/>
                  <a:chOff x="12075" y="444775"/>
                  <a:chExt cx="9144000" cy="1396425"/>
                </a:xfrm>
              </p:grpSpPr>
              <p:cxnSp>
                <p:nvCxnSpPr>
                  <p:cNvPr id="776" name="Google Shape;776;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7" name="Google Shape;777;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8" name="Google Shape;778;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80" name="Google Shape;780;p17"/>
                <p:cNvGrpSpPr/>
                <p:nvPr/>
              </p:nvGrpSpPr>
              <p:grpSpPr>
                <a:xfrm>
                  <a:off x="12075" y="2306650"/>
                  <a:ext cx="9144000" cy="1396425"/>
                  <a:chOff x="12075" y="444775"/>
                  <a:chExt cx="9144000" cy="1396425"/>
                </a:xfrm>
              </p:grpSpPr>
              <p:cxnSp>
                <p:nvCxnSpPr>
                  <p:cNvPr id="781" name="Google Shape;781;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2" name="Google Shape;782;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3" name="Google Shape;783;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4" name="Google Shape;784;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85" name="Google Shape;785;p17"/>
                <p:cNvGrpSpPr/>
                <p:nvPr/>
              </p:nvGrpSpPr>
              <p:grpSpPr>
                <a:xfrm>
                  <a:off x="12075" y="4168525"/>
                  <a:ext cx="9144000" cy="930950"/>
                  <a:chOff x="12075" y="444775"/>
                  <a:chExt cx="9144000" cy="930950"/>
                </a:xfrm>
              </p:grpSpPr>
              <p:cxnSp>
                <p:nvCxnSpPr>
                  <p:cNvPr id="786" name="Google Shape;786;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7" name="Google Shape;787;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8" name="Google Shape;788;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89" name="Google Shape;789;p17"/>
              <p:cNvGrpSpPr/>
              <p:nvPr/>
            </p:nvGrpSpPr>
            <p:grpSpPr>
              <a:xfrm rot="5400000">
                <a:off x="4473201" y="700273"/>
                <a:ext cx="5467198" cy="3723750"/>
                <a:chOff x="12075" y="1375725"/>
                <a:chExt cx="9144000" cy="3723750"/>
              </a:xfrm>
            </p:grpSpPr>
            <p:grpSp>
              <p:nvGrpSpPr>
                <p:cNvPr id="790" name="Google Shape;790;p17"/>
                <p:cNvGrpSpPr/>
                <p:nvPr/>
              </p:nvGrpSpPr>
              <p:grpSpPr>
                <a:xfrm>
                  <a:off x="12075" y="1375725"/>
                  <a:ext cx="9144000" cy="465475"/>
                  <a:chOff x="12075" y="1375725"/>
                  <a:chExt cx="9144000" cy="465475"/>
                </a:xfrm>
              </p:grpSpPr>
              <p:cxnSp>
                <p:nvCxnSpPr>
                  <p:cNvPr id="791" name="Google Shape;791;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2" name="Google Shape;792;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93" name="Google Shape;793;p17"/>
                <p:cNvGrpSpPr/>
                <p:nvPr/>
              </p:nvGrpSpPr>
              <p:grpSpPr>
                <a:xfrm>
                  <a:off x="12075" y="2306650"/>
                  <a:ext cx="9144000" cy="1396425"/>
                  <a:chOff x="12075" y="444775"/>
                  <a:chExt cx="9144000" cy="1396425"/>
                </a:xfrm>
              </p:grpSpPr>
              <p:cxnSp>
                <p:nvCxnSpPr>
                  <p:cNvPr id="794" name="Google Shape;794;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5" name="Google Shape;795;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6" name="Google Shape;796;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7" name="Google Shape;797;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98" name="Google Shape;798;p17"/>
                <p:cNvGrpSpPr/>
                <p:nvPr/>
              </p:nvGrpSpPr>
              <p:grpSpPr>
                <a:xfrm>
                  <a:off x="12075" y="4168525"/>
                  <a:ext cx="9144000" cy="930950"/>
                  <a:chOff x="12075" y="444775"/>
                  <a:chExt cx="9144000" cy="930950"/>
                </a:xfrm>
              </p:grpSpPr>
              <p:cxnSp>
                <p:nvCxnSpPr>
                  <p:cNvPr id="799" name="Google Shape;799;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00" name="Google Shape;800;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01" name="Google Shape;801;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802" name="Google Shape;802;p17"/>
          <p:cNvGrpSpPr/>
          <p:nvPr/>
        </p:nvGrpSpPr>
        <p:grpSpPr>
          <a:xfrm>
            <a:off x="-9" y="156556"/>
            <a:ext cx="11921845" cy="6541145"/>
            <a:chOff x="-7" y="117416"/>
            <a:chExt cx="8941384" cy="4905859"/>
          </a:xfrm>
        </p:grpSpPr>
        <p:grpSp>
          <p:nvGrpSpPr>
            <p:cNvPr id="803" name="Google Shape;803;p17"/>
            <p:cNvGrpSpPr/>
            <p:nvPr/>
          </p:nvGrpSpPr>
          <p:grpSpPr>
            <a:xfrm>
              <a:off x="-7" y="4797050"/>
              <a:ext cx="1266969" cy="226225"/>
              <a:chOff x="-7" y="167200"/>
              <a:chExt cx="1266969" cy="226225"/>
            </a:xfrm>
          </p:grpSpPr>
          <p:sp>
            <p:nvSpPr>
              <p:cNvPr id="804" name="Google Shape;804;p1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1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06" name="Google Shape;806;p17"/>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17"/>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08" name="Google Shape;808;p17"/>
          <p:cNvSpPr txBox="1">
            <a:spLocks noGrp="1"/>
          </p:cNvSpPr>
          <p:nvPr>
            <p:ph type="title"/>
          </p:nvPr>
        </p:nvSpPr>
        <p:spPr>
          <a:xfrm>
            <a:off x="7355768" y="1861233"/>
            <a:ext cx="3557600" cy="141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9" name="Google Shape;809;p17"/>
          <p:cNvSpPr txBox="1">
            <a:spLocks noGrp="1"/>
          </p:cNvSpPr>
          <p:nvPr>
            <p:ph type="subTitle" idx="1"/>
          </p:nvPr>
        </p:nvSpPr>
        <p:spPr>
          <a:xfrm>
            <a:off x="7355937" y="3275633"/>
            <a:ext cx="3557600" cy="144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31282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10"/>
        <p:cNvGrpSpPr/>
        <p:nvPr/>
      </p:nvGrpSpPr>
      <p:grpSpPr>
        <a:xfrm>
          <a:off x="0" y="0"/>
          <a:ext cx="0" cy="0"/>
          <a:chOff x="0" y="0"/>
          <a:chExt cx="0" cy="0"/>
        </a:xfrm>
      </p:grpSpPr>
      <p:grpSp>
        <p:nvGrpSpPr>
          <p:cNvPr id="811" name="Google Shape;811;p18"/>
          <p:cNvGrpSpPr/>
          <p:nvPr/>
        </p:nvGrpSpPr>
        <p:grpSpPr>
          <a:xfrm flipH="1">
            <a:off x="0" y="-215799"/>
            <a:ext cx="12192000" cy="7289597"/>
            <a:chOff x="0" y="-171451"/>
            <a:chExt cx="9144000" cy="5467198"/>
          </a:xfrm>
        </p:grpSpPr>
        <p:grpSp>
          <p:nvGrpSpPr>
            <p:cNvPr id="812" name="Google Shape;812;p18"/>
            <p:cNvGrpSpPr/>
            <p:nvPr/>
          </p:nvGrpSpPr>
          <p:grpSpPr>
            <a:xfrm>
              <a:off x="0" y="135850"/>
              <a:ext cx="9144000" cy="4654700"/>
              <a:chOff x="12075" y="212050"/>
              <a:chExt cx="9144000" cy="4654700"/>
            </a:xfrm>
          </p:grpSpPr>
          <p:grpSp>
            <p:nvGrpSpPr>
              <p:cNvPr id="813" name="Google Shape;813;p18"/>
              <p:cNvGrpSpPr/>
              <p:nvPr/>
            </p:nvGrpSpPr>
            <p:grpSpPr>
              <a:xfrm>
                <a:off x="12075" y="212050"/>
                <a:ext cx="9144000" cy="1396425"/>
                <a:chOff x="12075" y="212050"/>
                <a:chExt cx="9144000" cy="1396425"/>
              </a:xfrm>
            </p:grpSpPr>
            <p:cxnSp>
              <p:nvCxnSpPr>
                <p:cNvPr id="814" name="Google Shape;814;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5" name="Google Shape;815;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6" name="Google Shape;816;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7" name="Google Shape;817;p1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18" name="Google Shape;818;p18"/>
              <p:cNvGrpSpPr/>
              <p:nvPr/>
            </p:nvGrpSpPr>
            <p:grpSpPr>
              <a:xfrm>
                <a:off x="12075" y="2073925"/>
                <a:ext cx="9144000" cy="1396425"/>
                <a:chOff x="12075" y="212050"/>
                <a:chExt cx="9144000" cy="1396425"/>
              </a:xfrm>
            </p:grpSpPr>
            <p:cxnSp>
              <p:nvCxnSpPr>
                <p:cNvPr id="819" name="Google Shape;819;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0" name="Google Shape;820;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1" name="Google Shape;821;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2" name="Google Shape;822;p1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23" name="Google Shape;823;p18"/>
              <p:cNvGrpSpPr/>
              <p:nvPr/>
            </p:nvGrpSpPr>
            <p:grpSpPr>
              <a:xfrm>
                <a:off x="12075" y="3935800"/>
                <a:ext cx="9144000" cy="930950"/>
                <a:chOff x="12075" y="212050"/>
                <a:chExt cx="9144000" cy="930950"/>
              </a:xfrm>
            </p:grpSpPr>
            <p:cxnSp>
              <p:nvCxnSpPr>
                <p:cNvPr id="824" name="Google Shape;824;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5" name="Google Shape;825;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6" name="Google Shape;826;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27" name="Google Shape;827;p18"/>
            <p:cNvGrpSpPr/>
            <p:nvPr/>
          </p:nvGrpSpPr>
          <p:grpSpPr>
            <a:xfrm>
              <a:off x="213575" y="-171451"/>
              <a:ext cx="8855100" cy="5467198"/>
              <a:chOff x="213575" y="-171451"/>
              <a:chExt cx="8855100" cy="5467198"/>
            </a:xfrm>
          </p:grpSpPr>
          <p:grpSp>
            <p:nvGrpSpPr>
              <p:cNvPr id="828" name="Google Shape;828;p18"/>
              <p:cNvGrpSpPr/>
              <p:nvPr/>
            </p:nvGrpSpPr>
            <p:grpSpPr>
              <a:xfrm rot="5400000">
                <a:off x="-192674" y="234798"/>
                <a:ext cx="5467198" cy="4654700"/>
                <a:chOff x="12075" y="444775"/>
                <a:chExt cx="9144000" cy="4654700"/>
              </a:xfrm>
            </p:grpSpPr>
            <p:grpSp>
              <p:nvGrpSpPr>
                <p:cNvPr id="829" name="Google Shape;829;p18"/>
                <p:cNvGrpSpPr/>
                <p:nvPr/>
              </p:nvGrpSpPr>
              <p:grpSpPr>
                <a:xfrm>
                  <a:off x="12075" y="444775"/>
                  <a:ext cx="9144000" cy="1396425"/>
                  <a:chOff x="12075" y="444775"/>
                  <a:chExt cx="9144000" cy="1396425"/>
                </a:xfrm>
              </p:grpSpPr>
              <p:cxnSp>
                <p:nvCxnSpPr>
                  <p:cNvPr id="830" name="Google Shape;830;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1" name="Google Shape;831;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2" name="Google Shape;832;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3" name="Google Shape;833;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34" name="Google Shape;834;p18"/>
                <p:cNvGrpSpPr/>
                <p:nvPr/>
              </p:nvGrpSpPr>
              <p:grpSpPr>
                <a:xfrm>
                  <a:off x="12075" y="2306650"/>
                  <a:ext cx="9144000" cy="1396425"/>
                  <a:chOff x="12075" y="444775"/>
                  <a:chExt cx="9144000" cy="1396425"/>
                </a:xfrm>
              </p:grpSpPr>
              <p:cxnSp>
                <p:nvCxnSpPr>
                  <p:cNvPr id="835" name="Google Shape;835;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6" name="Google Shape;836;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7" name="Google Shape;837;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8" name="Google Shape;838;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39" name="Google Shape;839;p18"/>
                <p:cNvGrpSpPr/>
                <p:nvPr/>
              </p:nvGrpSpPr>
              <p:grpSpPr>
                <a:xfrm>
                  <a:off x="12075" y="4168525"/>
                  <a:ext cx="9144000" cy="930950"/>
                  <a:chOff x="12075" y="444775"/>
                  <a:chExt cx="9144000" cy="930950"/>
                </a:xfrm>
              </p:grpSpPr>
              <p:cxnSp>
                <p:nvCxnSpPr>
                  <p:cNvPr id="840" name="Google Shape;840;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1" name="Google Shape;841;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2" name="Google Shape;842;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43" name="Google Shape;843;p18"/>
              <p:cNvGrpSpPr/>
              <p:nvPr/>
            </p:nvGrpSpPr>
            <p:grpSpPr>
              <a:xfrm rot="5400000">
                <a:off x="4473201" y="700273"/>
                <a:ext cx="5467198" cy="3723750"/>
                <a:chOff x="12075" y="1375725"/>
                <a:chExt cx="9144000" cy="3723750"/>
              </a:xfrm>
            </p:grpSpPr>
            <p:grpSp>
              <p:nvGrpSpPr>
                <p:cNvPr id="844" name="Google Shape;844;p18"/>
                <p:cNvGrpSpPr/>
                <p:nvPr/>
              </p:nvGrpSpPr>
              <p:grpSpPr>
                <a:xfrm>
                  <a:off x="12075" y="1375725"/>
                  <a:ext cx="9144000" cy="465475"/>
                  <a:chOff x="12075" y="1375725"/>
                  <a:chExt cx="9144000" cy="465475"/>
                </a:xfrm>
              </p:grpSpPr>
              <p:cxnSp>
                <p:nvCxnSpPr>
                  <p:cNvPr id="845" name="Google Shape;845;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6" name="Google Shape;846;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47" name="Google Shape;847;p18"/>
                <p:cNvGrpSpPr/>
                <p:nvPr/>
              </p:nvGrpSpPr>
              <p:grpSpPr>
                <a:xfrm>
                  <a:off x="12075" y="2306650"/>
                  <a:ext cx="9144000" cy="1396425"/>
                  <a:chOff x="12075" y="444775"/>
                  <a:chExt cx="9144000" cy="1396425"/>
                </a:xfrm>
              </p:grpSpPr>
              <p:cxnSp>
                <p:nvCxnSpPr>
                  <p:cNvPr id="848" name="Google Shape;848;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9" name="Google Shape;849;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0" name="Google Shape;850;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1" name="Google Shape;851;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52" name="Google Shape;852;p18"/>
                <p:cNvGrpSpPr/>
                <p:nvPr/>
              </p:nvGrpSpPr>
              <p:grpSpPr>
                <a:xfrm>
                  <a:off x="12075" y="4168525"/>
                  <a:ext cx="9144000" cy="930950"/>
                  <a:chOff x="12075" y="444775"/>
                  <a:chExt cx="9144000" cy="930950"/>
                </a:xfrm>
              </p:grpSpPr>
              <p:cxnSp>
                <p:nvCxnSpPr>
                  <p:cNvPr id="853" name="Google Shape;853;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4" name="Google Shape;854;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5" name="Google Shape;855;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856" name="Google Shape;856;p18"/>
          <p:cNvSpPr txBox="1">
            <a:spLocks noGrp="1"/>
          </p:cNvSpPr>
          <p:nvPr>
            <p:ph type="title"/>
          </p:nvPr>
        </p:nvSpPr>
        <p:spPr>
          <a:xfrm>
            <a:off x="950967" y="3264284"/>
            <a:ext cx="5963200" cy="111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57" name="Google Shape;857;p18"/>
          <p:cNvSpPr txBox="1">
            <a:spLocks noGrp="1"/>
          </p:cNvSpPr>
          <p:nvPr>
            <p:ph type="title" idx="2" hasCustomPrompt="1"/>
          </p:nvPr>
        </p:nvSpPr>
        <p:spPr>
          <a:xfrm>
            <a:off x="2944367" y="1898217"/>
            <a:ext cx="1976400" cy="1027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58" name="Google Shape;858;p18"/>
          <p:cNvSpPr txBox="1">
            <a:spLocks noGrp="1"/>
          </p:cNvSpPr>
          <p:nvPr>
            <p:ph type="subTitle" idx="1"/>
          </p:nvPr>
        </p:nvSpPr>
        <p:spPr>
          <a:xfrm>
            <a:off x="950967" y="4459784"/>
            <a:ext cx="5963200" cy="5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9" name="Google Shape;859;p18"/>
          <p:cNvGrpSpPr/>
          <p:nvPr/>
        </p:nvGrpSpPr>
        <p:grpSpPr>
          <a:xfrm flipH="1">
            <a:off x="231876" y="123331"/>
            <a:ext cx="11727469" cy="6593451"/>
            <a:chOff x="173907" y="92498"/>
            <a:chExt cx="8795602" cy="4945088"/>
          </a:xfrm>
        </p:grpSpPr>
        <p:grpSp>
          <p:nvGrpSpPr>
            <p:cNvPr id="860" name="Google Shape;860;p18"/>
            <p:cNvGrpSpPr/>
            <p:nvPr/>
          </p:nvGrpSpPr>
          <p:grpSpPr>
            <a:xfrm>
              <a:off x="8918459" y="243592"/>
              <a:ext cx="51049" cy="774142"/>
              <a:chOff x="8211712" y="2037146"/>
              <a:chExt cx="34742" cy="526950"/>
            </a:xfrm>
          </p:grpSpPr>
          <p:sp>
            <p:nvSpPr>
              <p:cNvPr id="861" name="Google Shape;861;p18"/>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18"/>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18"/>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18"/>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18"/>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18"/>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18"/>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68" name="Google Shape;868;p18"/>
            <p:cNvGrpSpPr/>
            <p:nvPr/>
          </p:nvGrpSpPr>
          <p:grpSpPr>
            <a:xfrm>
              <a:off x="173907" y="4750539"/>
              <a:ext cx="291257" cy="287046"/>
              <a:chOff x="5456048" y="1794743"/>
              <a:chExt cx="178248" cy="175682"/>
            </a:xfrm>
          </p:grpSpPr>
          <p:sp>
            <p:nvSpPr>
              <p:cNvPr id="869" name="Google Shape;869;p18"/>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18"/>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71" name="Google Shape;871;p18"/>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18"/>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0643885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873"/>
        <p:cNvGrpSpPr/>
        <p:nvPr/>
      </p:nvGrpSpPr>
      <p:grpSpPr>
        <a:xfrm>
          <a:off x="0" y="0"/>
          <a:ext cx="0" cy="0"/>
          <a:chOff x="0" y="0"/>
          <a:chExt cx="0" cy="0"/>
        </a:xfrm>
      </p:grpSpPr>
      <p:grpSp>
        <p:nvGrpSpPr>
          <p:cNvPr id="874" name="Google Shape;874;p19"/>
          <p:cNvGrpSpPr/>
          <p:nvPr/>
        </p:nvGrpSpPr>
        <p:grpSpPr>
          <a:xfrm flipH="1">
            <a:off x="0" y="-215799"/>
            <a:ext cx="12192000" cy="7289597"/>
            <a:chOff x="0" y="-171451"/>
            <a:chExt cx="9144000" cy="5467198"/>
          </a:xfrm>
        </p:grpSpPr>
        <p:grpSp>
          <p:nvGrpSpPr>
            <p:cNvPr id="875" name="Google Shape;875;p19"/>
            <p:cNvGrpSpPr/>
            <p:nvPr/>
          </p:nvGrpSpPr>
          <p:grpSpPr>
            <a:xfrm>
              <a:off x="0" y="135850"/>
              <a:ext cx="9144000" cy="4654700"/>
              <a:chOff x="12075" y="212050"/>
              <a:chExt cx="9144000" cy="4654700"/>
            </a:xfrm>
          </p:grpSpPr>
          <p:grpSp>
            <p:nvGrpSpPr>
              <p:cNvPr id="876" name="Google Shape;876;p19"/>
              <p:cNvGrpSpPr/>
              <p:nvPr/>
            </p:nvGrpSpPr>
            <p:grpSpPr>
              <a:xfrm>
                <a:off x="12075" y="212050"/>
                <a:ext cx="9144000" cy="1396425"/>
                <a:chOff x="12075" y="212050"/>
                <a:chExt cx="9144000" cy="1396425"/>
              </a:xfrm>
            </p:grpSpPr>
            <p:cxnSp>
              <p:nvCxnSpPr>
                <p:cNvPr id="877" name="Google Shape;877;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78" name="Google Shape;878;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79" name="Google Shape;879;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0" name="Google Shape;880;p1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81" name="Google Shape;881;p19"/>
              <p:cNvGrpSpPr/>
              <p:nvPr/>
            </p:nvGrpSpPr>
            <p:grpSpPr>
              <a:xfrm>
                <a:off x="12075" y="2073925"/>
                <a:ext cx="9144000" cy="1396425"/>
                <a:chOff x="12075" y="212050"/>
                <a:chExt cx="9144000" cy="1396425"/>
              </a:xfrm>
            </p:grpSpPr>
            <p:cxnSp>
              <p:nvCxnSpPr>
                <p:cNvPr id="882" name="Google Shape;882;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3" name="Google Shape;883;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4" name="Google Shape;884;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5" name="Google Shape;885;p1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86" name="Google Shape;886;p19"/>
              <p:cNvGrpSpPr/>
              <p:nvPr/>
            </p:nvGrpSpPr>
            <p:grpSpPr>
              <a:xfrm>
                <a:off x="12075" y="3935800"/>
                <a:ext cx="9144000" cy="930950"/>
                <a:chOff x="12075" y="212050"/>
                <a:chExt cx="9144000" cy="930950"/>
              </a:xfrm>
            </p:grpSpPr>
            <p:cxnSp>
              <p:nvCxnSpPr>
                <p:cNvPr id="887" name="Google Shape;887;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8" name="Google Shape;888;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9" name="Google Shape;889;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90" name="Google Shape;890;p19"/>
            <p:cNvGrpSpPr/>
            <p:nvPr/>
          </p:nvGrpSpPr>
          <p:grpSpPr>
            <a:xfrm>
              <a:off x="213575" y="-171451"/>
              <a:ext cx="8855100" cy="5467198"/>
              <a:chOff x="213575" y="-171451"/>
              <a:chExt cx="8855100" cy="5467198"/>
            </a:xfrm>
          </p:grpSpPr>
          <p:grpSp>
            <p:nvGrpSpPr>
              <p:cNvPr id="891" name="Google Shape;891;p19"/>
              <p:cNvGrpSpPr/>
              <p:nvPr/>
            </p:nvGrpSpPr>
            <p:grpSpPr>
              <a:xfrm rot="5400000">
                <a:off x="-192674" y="234798"/>
                <a:ext cx="5467198" cy="4654700"/>
                <a:chOff x="12075" y="444775"/>
                <a:chExt cx="9144000" cy="4654700"/>
              </a:xfrm>
            </p:grpSpPr>
            <p:grpSp>
              <p:nvGrpSpPr>
                <p:cNvPr id="892" name="Google Shape;892;p19"/>
                <p:cNvGrpSpPr/>
                <p:nvPr/>
              </p:nvGrpSpPr>
              <p:grpSpPr>
                <a:xfrm>
                  <a:off x="12075" y="444775"/>
                  <a:ext cx="9144000" cy="1396425"/>
                  <a:chOff x="12075" y="444775"/>
                  <a:chExt cx="9144000" cy="1396425"/>
                </a:xfrm>
              </p:grpSpPr>
              <p:cxnSp>
                <p:nvCxnSpPr>
                  <p:cNvPr id="893" name="Google Shape;893;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4" name="Google Shape;894;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5" name="Google Shape;895;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6" name="Google Shape;896;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97" name="Google Shape;897;p19"/>
                <p:cNvGrpSpPr/>
                <p:nvPr/>
              </p:nvGrpSpPr>
              <p:grpSpPr>
                <a:xfrm>
                  <a:off x="12075" y="2306650"/>
                  <a:ext cx="9144000" cy="1396425"/>
                  <a:chOff x="12075" y="444775"/>
                  <a:chExt cx="9144000" cy="1396425"/>
                </a:xfrm>
              </p:grpSpPr>
              <p:cxnSp>
                <p:nvCxnSpPr>
                  <p:cNvPr id="898" name="Google Shape;898;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9" name="Google Shape;899;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0" name="Google Shape;900;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1" name="Google Shape;901;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02" name="Google Shape;902;p19"/>
                <p:cNvGrpSpPr/>
                <p:nvPr/>
              </p:nvGrpSpPr>
              <p:grpSpPr>
                <a:xfrm>
                  <a:off x="12075" y="4168525"/>
                  <a:ext cx="9144000" cy="930950"/>
                  <a:chOff x="12075" y="444775"/>
                  <a:chExt cx="9144000" cy="930950"/>
                </a:xfrm>
              </p:grpSpPr>
              <p:cxnSp>
                <p:nvCxnSpPr>
                  <p:cNvPr id="903" name="Google Shape;903;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4" name="Google Shape;904;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5" name="Google Shape;905;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06" name="Google Shape;906;p19"/>
              <p:cNvGrpSpPr/>
              <p:nvPr/>
            </p:nvGrpSpPr>
            <p:grpSpPr>
              <a:xfrm rot="5400000">
                <a:off x="4473201" y="700273"/>
                <a:ext cx="5467198" cy="3723750"/>
                <a:chOff x="12075" y="1375725"/>
                <a:chExt cx="9144000" cy="3723750"/>
              </a:xfrm>
            </p:grpSpPr>
            <p:grpSp>
              <p:nvGrpSpPr>
                <p:cNvPr id="907" name="Google Shape;907;p19"/>
                <p:cNvGrpSpPr/>
                <p:nvPr/>
              </p:nvGrpSpPr>
              <p:grpSpPr>
                <a:xfrm>
                  <a:off x="12075" y="1375725"/>
                  <a:ext cx="9144000" cy="465475"/>
                  <a:chOff x="12075" y="1375725"/>
                  <a:chExt cx="9144000" cy="465475"/>
                </a:xfrm>
              </p:grpSpPr>
              <p:cxnSp>
                <p:nvCxnSpPr>
                  <p:cNvPr id="908" name="Google Shape;908;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9" name="Google Shape;909;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10" name="Google Shape;910;p19"/>
                <p:cNvGrpSpPr/>
                <p:nvPr/>
              </p:nvGrpSpPr>
              <p:grpSpPr>
                <a:xfrm>
                  <a:off x="12075" y="2306650"/>
                  <a:ext cx="9144000" cy="1396425"/>
                  <a:chOff x="12075" y="444775"/>
                  <a:chExt cx="9144000" cy="1396425"/>
                </a:xfrm>
              </p:grpSpPr>
              <p:cxnSp>
                <p:nvCxnSpPr>
                  <p:cNvPr id="911" name="Google Shape;911;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2" name="Google Shape;912;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3" name="Google Shape;913;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4" name="Google Shape;914;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15" name="Google Shape;915;p19"/>
                <p:cNvGrpSpPr/>
                <p:nvPr/>
              </p:nvGrpSpPr>
              <p:grpSpPr>
                <a:xfrm>
                  <a:off x="12075" y="4168525"/>
                  <a:ext cx="9144000" cy="930950"/>
                  <a:chOff x="12075" y="444775"/>
                  <a:chExt cx="9144000" cy="930950"/>
                </a:xfrm>
              </p:grpSpPr>
              <p:cxnSp>
                <p:nvCxnSpPr>
                  <p:cNvPr id="916" name="Google Shape;916;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7" name="Google Shape;917;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8" name="Google Shape;918;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919" name="Google Shape;919;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0" name="Google Shape;920;p19"/>
          <p:cNvSpPr txBox="1">
            <a:spLocks noGrp="1"/>
          </p:cNvSpPr>
          <p:nvPr>
            <p:ph type="subTitle" idx="1"/>
          </p:nvPr>
        </p:nvSpPr>
        <p:spPr>
          <a:xfrm>
            <a:off x="6728755" y="4380832"/>
            <a:ext cx="3334400" cy="13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1" name="Google Shape;921;p19"/>
          <p:cNvSpPr txBox="1">
            <a:spLocks noGrp="1"/>
          </p:cNvSpPr>
          <p:nvPr>
            <p:ph type="subTitle" idx="2"/>
          </p:nvPr>
        </p:nvSpPr>
        <p:spPr>
          <a:xfrm>
            <a:off x="2128845" y="4380832"/>
            <a:ext cx="3334400" cy="13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2" name="Google Shape;922;p19"/>
          <p:cNvSpPr txBox="1">
            <a:spLocks noGrp="1"/>
          </p:cNvSpPr>
          <p:nvPr>
            <p:ph type="subTitle" idx="3"/>
          </p:nvPr>
        </p:nvSpPr>
        <p:spPr>
          <a:xfrm>
            <a:off x="2128845" y="3777833"/>
            <a:ext cx="3334400" cy="60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923" name="Google Shape;923;p19"/>
          <p:cNvSpPr txBox="1">
            <a:spLocks noGrp="1"/>
          </p:cNvSpPr>
          <p:nvPr>
            <p:ph type="subTitle" idx="4"/>
          </p:nvPr>
        </p:nvSpPr>
        <p:spPr>
          <a:xfrm>
            <a:off x="6728755" y="3777833"/>
            <a:ext cx="3334400" cy="60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grpSp>
        <p:nvGrpSpPr>
          <p:cNvPr id="924" name="Google Shape;924;p19"/>
          <p:cNvGrpSpPr/>
          <p:nvPr/>
        </p:nvGrpSpPr>
        <p:grpSpPr>
          <a:xfrm>
            <a:off x="188855" y="123331"/>
            <a:ext cx="11770491" cy="6593451"/>
            <a:chOff x="141641" y="92498"/>
            <a:chExt cx="8827868" cy="4945088"/>
          </a:xfrm>
        </p:grpSpPr>
        <p:grpSp>
          <p:nvGrpSpPr>
            <p:cNvPr id="925" name="Google Shape;925;p19"/>
            <p:cNvGrpSpPr/>
            <p:nvPr/>
          </p:nvGrpSpPr>
          <p:grpSpPr>
            <a:xfrm>
              <a:off x="8918459" y="243592"/>
              <a:ext cx="51049" cy="774142"/>
              <a:chOff x="8211712" y="2037146"/>
              <a:chExt cx="34742" cy="526950"/>
            </a:xfrm>
          </p:grpSpPr>
          <p:sp>
            <p:nvSpPr>
              <p:cNvPr id="926" name="Google Shape;926;p19"/>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19"/>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19"/>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19"/>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19"/>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19"/>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19"/>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33" name="Google Shape;933;p19"/>
            <p:cNvGrpSpPr/>
            <p:nvPr/>
          </p:nvGrpSpPr>
          <p:grpSpPr>
            <a:xfrm>
              <a:off x="173907" y="4750539"/>
              <a:ext cx="291257" cy="287046"/>
              <a:chOff x="5456048" y="1794743"/>
              <a:chExt cx="178248" cy="175682"/>
            </a:xfrm>
          </p:grpSpPr>
          <p:sp>
            <p:nvSpPr>
              <p:cNvPr id="934" name="Google Shape;934;p19"/>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19"/>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36" name="Google Shape;936;p19"/>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19"/>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355149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38"/>
        <p:cNvGrpSpPr/>
        <p:nvPr/>
      </p:nvGrpSpPr>
      <p:grpSpPr>
        <a:xfrm>
          <a:off x="0" y="0"/>
          <a:ext cx="0" cy="0"/>
          <a:chOff x="0" y="0"/>
          <a:chExt cx="0" cy="0"/>
        </a:xfrm>
      </p:grpSpPr>
      <p:grpSp>
        <p:nvGrpSpPr>
          <p:cNvPr id="939" name="Google Shape;939;p20"/>
          <p:cNvGrpSpPr/>
          <p:nvPr/>
        </p:nvGrpSpPr>
        <p:grpSpPr>
          <a:xfrm flipH="1">
            <a:off x="0" y="-215799"/>
            <a:ext cx="12192000" cy="7289597"/>
            <a:chOff x="0" y="-171451"/>
            <a:chExt cx="9144000" cy="5467198"/>
          </a:xfrm>
        </p:grpSpPr>
        <p:grpSp>
          <p:nvGrpSpPr>
            <p:cNvPr id="940" name="Google Shape;940;p20"/>
            <p:cNvGrpSpPr/>
            <p:nvPr/>
          </p:nvGrpSpPr>
          <p:grpSpPr>
            <a:xfrm>
              <a:off x="0" y="135850"/>
              <a:ext cx="9144000" cy="4654700"/>
              <a:chOff x="12075" y="212050"/>
              <a:chExt cx="9144000" cy="4654700"/>
            </a:xfrm>
          </p:grpSpPr>
          <p:grpSp>
            <p:nvGrpSpPr>
              <p:cNvPr id="941" name="Google Shape;941;p20"/>
              <p:cNvGrpSpPr/>
              <p:nvPr/>
            </p:nvGrpSpPr>
            <p:grpSpPr>
              <a:xfrm>
                <a:off x="12075" y="212050"/>
                <a:ext cx="9144000" cy="1396425"/>
                <a:chOff x="12075" y="212050"/>
                <a:chExt cx="9144000" cy="1396425"/>
              </a:xfrm>
            </p:grpSpPr>
            <p:cxnSp>
              <p:nvCxnSpPr>
                <p:cNvPr id="942" name="Google Shape;942;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3" name="Google Shape;943;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4" name="Google Shape;944;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5" name="Google Shape;945;p20"/>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46" name="Google Shape;946;p20"/>
              <p:cNvGrpSpPr/>
              <p:nvPr/>
            </p:nvGrpSpPr>
            <p:grpSpPr>
              <a:xfrm>
                <a:off x="12075" y="2073925"/>
                <a:ext cx="9144000" cy="1396425"/>
                <a:chOff x="12075" y="212050"/>
                <a:chExt cx="9144000" cy="1396425"/>
              </a:xfrm>
            </p:grpSpPr>
            <p:cxnSp>
              <p:nvCxnSpPr>
                <p:cNvPr id="947" name="Google Shape;947;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8" name="Google Shape;948;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9" name="Google Shape;949;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0" name="Google Shape;950;p20"/>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51" name="Google Shape;951;p20"/>
              <p:cNvGrpSpPr/>
              <p:nvPr/>
            </p:nvGrpSpPr>
            <p:grpSpPr>
              <a:xfrm>
                <a:off x="12075" y="3935800"/>
                <a:ext cx="9144000" cy="930950"/>
                <a:chOff x="12075" y="212050"/>
                <a:chExt cx="9144000" cy="930950"/>
              </a:xfrm>
            </p:grpSpPr>
            <p:cxnSp>
              <p:nvCxnSpPr>
                <p:cNvPr id="952" name="Google Shape;952;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3" name="Google Shape;953;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4" name="Google Shape;954;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55" name="Google Shape;955;p20"/>
            <p:cNvGrpSpPr/>
            <p:nvPr/>
          </p:nvGrpSpPr>
          <p:grpSpPr>
            <a:xfrm>
              <a:off x="213575" y="-171451"/>
              <a:ext cx="8855100" cy="5467198"/>
              <a:chOff x="213575" y="-171451"/>
              <a:chExt cx="8855100" cy="5467198"/>
            </a:xfrm>
          </p:grpSpPr>
          <p:grpSp>
            <p:nvGrpSpPr>
              <p:cNvPr id="956" name="Google Shape;956;p20"/>
              <p:cNvGrpSpPr/>
              <p:nvPr/>
            </p:nvGrpSpPr>
            <p:grpSpPr>
              <a:xfrm rot="5400000">
                <a:off x="-192674" y="234798"/>
                <a:ext cx="5467198" cy="4654700"/>
                <a:chOff x="12075" y="444775"/>
                <a:chExt cx="9144000" cy="4654700"/>
              </a:xfrm>
            </p:grpSpPr>
            <p:grpSp>
              <p:nvGrpSpPr>
                <p:cNvPr id="957" name="Google Shape;957;p20"/>
                <p:cNvGrpSpPr/>
                <p:nvPr/>
              </p:nvGrpSpPr>
              <p:grpSpPr>
                <a:xfrm>
                  <a:off x="12075" y="444775"/>
                  <a:ext cx="9144000" cy="1396425"/>
                  <a:chOff x="12075" y="444775"/>
                  <a:chExt cx="9144000" cy="1396425"/>
                </a:xfrm>
              </p:grpSpPr>
              <p:cxnSp>
                <p:nvCxnSpPr>
                  <p:cNvPr id="958" name="Google Shape;958;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9" name="Google Shape;959;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0" name="Google Shape;960;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1" name="Google Shape;961;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62" name="Google Shape;962;p20"/>
                <p:cNvGrpSpPr/>
                <p:nvPr/>
              </p:nvGrpSpPr>
              <p:grpSpPr>
                <a:xfrm>
                  <a:off x="12075" y="2306650"/>
                  <a:ext cx="9144000" cy="1396425"/>
                  <a:chOff x="12075" y="444775"/>
                  <a:chExt cx="9144000" cy="1396425"/>
                </a:xfrm>
              </p:grpSpPr>
              <p:cxnSp>
                <p:nvCxnSpPr>
                  <p:cNvPr id="963" name="Google Shape;963;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4" name="Google Shape;964;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5" name="Google Shape;965;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6" name="Google Shape;966;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67" name="Google Shape;967;p20"/>
                <p:cNvGrpSpPr/>
                <p:nvPr/>
              </p:nvGrpSpPr>
              <p:grpSpPr>
                <a:xfrm>
                  <a:off x="12075" y="4168525"/>
                  <a:ext cx="9144000" cy="930950"/>
                  <a:chOff x="12075" y="444775"/>
                  <a:chExt cx="9144000" cy="930950"/>
                </a:xfrm>
              </p:grpSpPr>
              <p:cxnSp>
                <p:nvCxnSpPr>
                  <p:cNvPr id="968" name="Google Shape;968;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9" name="Google Shape;969;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0" name="Google Shape;970;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71" name="Google Shape;971;p20"/>
              <p:cNvGrpSpPr/>
              <p:nvPr/>
            </p:nvGrpSpPr>
            <p:grpSpPr>
              <a:xfrm rot="5400000">
                <a:off x="4473201" y="700273"/>
                <a:ext cx="5467198" cy="3723750"/>
                <a:chOff x="12075" y="1375725"/>
                <a:chExt cx="9144000" cy="3723750"/>
              </a:xfrm>
            </p:grpSpPr>
            <p:grpSp>
              <p:nvGrpSpPr>
                <p:cNvPr id="972" name="Google Shape;972;p20"/>
                <p:cNvGrpSpPr/>
                <p:nvPr/>
              </p:nvGrpSpPr>
              <p:grpSpPr>
                <a:xfrm>
                  <a:off x="12075" y="1375725"/>
                  <a:ext cx="9144000" cy="465475"/>
                  <a:chOff x="12075" y="1375725"/>
                  <a:chExt cx="9144000" cy="465475"/>
                </a:xfrm>
              </p:grpSpPr>
              <p:cxnSp>
                <p:nvCxnSpPr>
                  <p:cNvPr id="973" name="Google Shape;973;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4" name="Google Shape;974;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75" name="Google Shape;975;p20"/>
                <p:cNvGrpSpPr/>
                <p:nvPr/>
              </p:nvGrpSpPr>
              <p:grpSpPr>
                <a:xfrm>
                  <a:off x="12075" y="2306650"/>
                  <a:ext cx="9144000" cy="1396425"/>
                  <a:chOff x="12075" y="444775"/>
                  <a:chExt cx="9144000" cy="1396425"/>
                </a:xfrm>
              </p:grpSpPr>
              <p:cxnSp>
                <p:nvCxnSpPr>
                  <p:cNvPr id="976" name="Google Shape;976;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7" name="Google Shape;977;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8" name="Google Shape;978;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9" name="Google Shape;979;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80" name="Google Shape;980;p20"/>
                <p:cNvGrpSpPr/>
                <p:nvPr/>
              </p:nvGrpSpPr>
              <p:grpSpPr>
                <a:xfrm>
                  <a:off x="12075" y="4168525"/>
                  <a:ext cx="9144000" cy="930950"/>
                  <a:chOff x="12075" y="444775"/>
                  <a:chExt cx="9144000" cy="930950"/>
                </a:xfrm>
              </p:grpSpPr>
              <p:cxnSp>
                <p:nvCxnSpPr>
                  <p:cNvPr id="981" name="Google Shape;981;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82" name="Google Shape;982;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83" name="Google Shape;983;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984" name="Google Shape;984;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5" name="Google Shape;985;p20"/>
          <p:cNvSpPr txBox="1">
            <a:spLocks noGrp="1"/>
          </p:cNvSpPr>
          <p:nvPr>
            <p:ph type="subTitle" idx="1"/>
          </p:nvPr>
        </p:nvSpPr>
        <p:spPr>
          <a:xfrm>
            <a:off x="960000" y="2010400"/>
            <a:ext cx="6148800" cy="350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86" name="Google Shape;986;p20"/>
          <p:cNvGrpSpPr/>
          <p:nvPr/>
        </p:nvGrpSpPr>
        <p:grpSpPr>
          <a:xfrm>
            <a:off x="-9" y="156556"/>
            <a:ext cx="11921845" cy="6541145"/>
            <a:chOff x="-7" y="117416"/>
            <a:chExt cx="8941384" cy="4905859"/>
          </a:xfrm>
        </p:grpSpPr>
        <p:grpSp>
          <p:nvGrpSpPr>
            <p:cNvPr id="987" name="Google Shape;987;p20"/>
            <p:cNvGrpSpPr/>
            <p:nvPr/>
          </p:nvGrpSpPr>
          <p:grpSpPr>
            <a:xfrm>
              <a:off x="-7" y="4797050"/>
              <a:ext cx="1266969" cy="226225"/>
              <a:chOff x="-7" y="167200"/>
              <a:chExt cx="1266969" cy="226225"/>
            </a:xfrm>
          </p:grpSpPr>
          <p:sp>
            <p:nvSpPr>
              <p:cNvPr id="988" name="Google Shape;988;p20"/>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20"/>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90" name="Google Shape;990;p20"/>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20"/>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036411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92"/>
        <p:cNvGrpSpPr/>
        <p:nvPr/>
      </p:nvGrpSpPr>
      <p:grpSpPr>
        <a:xfrm>
          <a:off x="0" y="0"/>
          <a:ext cx="0" cy="0"/>
          <a:chOff x="0" y="0"/>
          <a:chExt cx="0" cy="0"/>
        </a:xfrm>
      </p:grpSpPr>
      <p:grpSp>
        <p:nvGrpSpPr>
          <p:cNvPr id="993" name="Google Shape;993;p21"/>
          <p:cNvGrpSpPr/>
          <p:nvPr/>
        </p:nvGrpSpPr>
        <p:grpSpPr>
          <a:xfrm flipH="1">
            <a:off x="0" y="-215799"/>
            <a:ext cx="12192000" cy="7289597"/>
            <a:chOff x="0" y="-171451"/>
            <a:chExt cx="9144000" cy="5467198"/>
          </a:xfrm>
        </p:grpSpPr>
        <p:grpSp>
          <p:nvGrpSpPr>
            <p:cNvPr id="994" name="Google Shape;994;p21"/>
            <p:cNvGrpSpPr/>
            <p:nvPr/>
          </p:nvGrpSpPr>
          <p:grpSpPr>
            <a:xfrm>
              <a:off x="0" y="135850"/>
              <a:ext cx="9144000" cy="4654700"/>
              <a:chOff x="12075" y="212050"/>
              <a:chExt cx="9144000" cy="4654700"/>
            </a:xfrm>
          </p:grpSpPr>
          <p:grpSp>
            <p:nvGrpSpPr>
              <p:cNvPr id="995" name="Google Shape;995;p21"/>
              <p:cNvGrpSpPr/>
              <p:nvPr/>
            </p:nvGrpSpPr>
            <p:grpSpPr>
              <a:xfrm>
                <a:off x="12075" y="212050"/>
                <a:ext cx="9144000" cy="1396425"/>
                <a:chOff x="12075" y="212050"/>
                <a:chExt cx="9144000" cy="1396425"/>
              </a:xfrm>
            </p:grpSpPr>
            <p:cxnSp>
              <p:nvCxnSpPr>
                <p:cNvPr id="996" name="Google Shape;996;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7" name="Google Shape;997;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8" name="Google Shape;998;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9" name="Google Shape;999;p2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0" name="Google Shape;1000;p21"/>
              <p:cNvGrpSpPr/>
              <p:nvPr/>
            </p:nvGrpSpPr>
            <p:grpSpPr>
              <a:xfrm>
                <a:off x="12075" y="2073925"/>
                <a:ext cx="9144000" cy="1396425"/>
                <a:chOff x="12075" y="212050"/>
                <a:chExt cx="9144000" cy="1396425"/>
              </a:xfrm>
            </p:grpSpPr>
            <p:cxnSp>
              <p:nvCxnSpPr>
                <p:cNvPr id="1001" name="Google Shape;1001;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2" name="Google Shape;1002;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3" name="Google Shape;1003;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4" name="Google Shape;1004;p2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5" name="Google Shape;1005;p21"/>
              <p:cNvGrpSpPr/>
              <p:nvPr/>
            </p:nvGrpSpPr>
            <p:grpSpPr>
              <a:xfrm>
                <a:off x="12075" y="3935800"/>
                <a:ext cx="9144000" cy="930950"/>
                <a:chOff x="12075" y="212050"/>
                <a:chExt cx="9144000" cy="930950"/>
              </a:xfrm>
            </p:grpSpPr>
            <p:cxnSp>
              <p:nvCxnSpPr>
                <p:cNvPr id="1006" name="Google Shape;1006;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7" name="Google Shape;1007;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8" name="Google Shape;1008;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09" name="Google Shape;1009;p21"/>
            <p:cNvGrpSpPr/>
            <p:nvPr/>
          </p:nvGrpSpPr>
          <p:grpSpPr>
            <a:xfrm>
              <a:off x="213575" y="-171451"/>
              <a:ext cx="8855100" cy="5467198"/>
              <a:chOff x="213575" y="-171451"/>
              <a:chExt cx="8855100" cy="5467198"/>
            </a:xfrm>
          </p:grpSpPr>
          <p:grpSp>
            <p:nvGrpSpPr>
              <p:cNvPr id="1010" name="Google Shape;1010;p21"/>
              <p:cNvGrpSpPr/>
              <p:nvPr/>
            </p:nvGrpSpPr>
            <p:grpSpPr>
              <a:xfrm rot="5400000">
                <a:off x="-192674" y="234798"/>
                <a:ext cx="5467198" cy="4654700"/>
                <a:chOff x="12075" y="444775"/>
                <a:chExt cx="9144000" cy="4654700"/>
              </a:xfrm>
            </p:grpSpPr>
            <p:grpSp>
              <p:nvGrpSpPr>
                <p:cNvPr id="1011" name="Google Shape;1011;p21"/>
                <p:cNvGrpSpPr/>
                <p:nvPr/>
              </p:nvGrpSpPr>
              <p:grpSpPr>
                <a:xfrm>
                  <a:off x="12075" y="444775"/>
                  <a:ext cx="9144000" cy="1396425"/>
                  <a:chOff x="12075" y="444775"/>
                  <a:chExt cx="9144000" cy="1396425"/>
                </a:xfrm>
              </p:grpSpPr>
              <p:cxnSp>
                <p:nvCxnSpPr>
                  <p:cNvPr id="1012" name="Google Shape;1012;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3" name="Google Shape;1013;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4" name="Google Shape;1014;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5" name="Google Shape;1015;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16" name="Google Shape;1016;p21"/>
                <p:cNvGrpSpPr/>
                <p:nvPr/>
              </p:nvGrpSpPr>
              <p:grpSpPr>
                <a:xfrm>
                  <a:off x="12075" y="2306650"/>
                  <a:ext cx="9144000" cy="1396425"/>
                  <a:chOff x="12075" y="444775"/>
                  <a:chExt cx="9144000" cy="1396425"/>
                </a:xfrm>
              </p:grpSpPr>
              <p:cxnSp>
                <p:nvCxnSpPr>
                  <p:cNvPr id="1017" name="Google Shape;1017;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8" name="Google Shape;1018;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9" name="Google Shape;1019;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0" name="Google Shape;1020;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21" name="Google Shape;1021;p21"/>
                <p:cNvGrpSpPr/>
                <p:nvPr/>
              </p:nvGrpSpPr>
              <p:grpSpPr>
                <a:xfrm>
                  <a:off x="12075" y="4168525"/>
                  <a:ext cx="9144000" cy="930950"/>
                  <a:chOff x="12075" y="444775"/>
                  <a:chExt cx="9144000" cy="930950"/>
                </a:xfrm>
              </p:grpSpPr>
              <p:cxnSp>
                <p:nvCxnSpPr>
                  <p:cNvPr id="1022" name="Google Shape;1022;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3" name="Google Shape;1023;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4" name="Google Shape;1024;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25" name="Google Shape;1025;p21"/>
              <p:cNvGrpSpPr/>
              <p:nvPr/>
            </p:nvGrpSpPr>
            <p:grpSpPr>
              <a:xfrm rot="5400000">
                <a:off x="4473201" y="700273"/>
                <a:ext cx="5467198" cy="3723750"/>
                <a:chOff x="12075" y="1375725"/>
                <a:chExt cx="9144000" cy="3723750"/>
              </a:xfrm>
            </p:grpSpPr>
            <p:grpSp>
              <p:nvGrpSpPr>
                <p:cNvPr id="1026" name="Google Shape;1026;p21"/>
                <p:cNvGrpSpPr/>
                <p:nvPr/>
              </p:nvGrpSpPr>
              <p:grpSpPr>
                <a:xfrm>
                  <a:off x="12075" y="1375725"/>
                  <a:ext cx="9144000" cy="465475"/>
                  <a:chOff x="12075" y="1375725"/>
                  <a:chExt cx="9144000" cy="465475"/>
                </a:xfrm>
              </p:grpSpPr>
              <p:cxnSp>
                <p:nvCxnSpPr>
                  <p:cNvPr id="1027" name="Google Shape;1027;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8" name="Google Shape;1028;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29" name="Google Shape;1029;p21"/>
                <p:cNvGrpSpPr/>
                <p:nvPr/>
              </p:nvGrpSpPr>
              <p:grpSpPr>
                <a:xfrm>
                  <a:off x="12075" y="2306650"/>
                  <a:ext cx="9144000" cy="1396425"/>
                  <a:chOff x="12075" y="444775"/>
                  <a:chExt cx="9144000" cy="1396425"/>
                </a:xfrm>
              </p:grpSpPr>
              <p:cxnSp>
                <p:nvCxnSpPr>
                  <p:cNvPr id="1030" name="Google Shape;1030;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1" name="Google Shape;1031;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2" name="Google Shape;1032;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3" name="Google Shape;1033;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34" name="Google Shape;1034;p21"/>
                <p:cNvGrpSpPr/>
                <p:nvPr/>
              </p:nvGrpSpPr>
              <p:grpSpPr>
                <a:xfrm>
                  <a:off x="12075" y="4168525"/>
                  <a:ext cx="9144000" cy="930950"/>
                  <a:chOff x="12075" y="444775"/>
                  <a:chExt cx="9144000" cy="930950"/>
                </a:xfrm>
              </p:grpSpPr>
              <p:cxnSp>
                <p:nvCxnSpPr>
                  <p:cNvPr id="1035" name="Google Shape;1035;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6" name="Google Shape;1036;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7" name="Google Shape;1037;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038" name="Google Shape;1038;p21"/>
          <p:cNvGrpSpPr/>
          <p:nvPr/>
        </p:nvGrpSpPr>
        <p:grpSpPr>
          <a:xfrm>
            <a:off x="-9" y="156556"/>
            <a:ext cx="11921845" cy="6541145"/>
            <a:chOff x="-7" y="117416"/>
            <a:chExt cx="8941384" cy="4905859"/>
          </a:xfrm>
        </p:grpSpPr>
        <p:grpSp>
          <p:nvGrpSpPr>
            <p:cNvPr id="1039" name="Google Shape;1039;p21"/>
            <p:cNvGrpSpPr/>
            <p:nvPr/>
          </p:nvGrpSpPr>
          <p:grpSpPr>
            <a:xfrm>
              <a:off x="-7" y="4797050"/>
              <a:ext cx="1266969" cy="226225"/>
              <a:chOff x="-7" y="167200"/>
              <a:chExt cx="1266969" cy="226225"/>
            </a:xfrm>
          </p:grpSpPr>
          <p:sp>
            <p:nvSpPr>
              <p:cNvPr id="1040" name="Google Shape;1040;p21"/>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21"/>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42" name="Google Shape;1042;p21"/>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3" name="Google Shape;1043;p21"/>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44" name="Google Shape;104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5" name="Google Shape;1045;p21"/>
          <p:cNvSpPr txBox="1">
            <a:spLocks noGrp="1"/>
          </p:cNvSpPr>
          <p:nvPr>
            <p:ph type="subTitle" idx="1"/>
          </p:nvPr>
        </p:nvSpPr>
        <p:spPr>
          <a:xfrm>
            <a:off x="1250167" y="4620699"/>
            <a:ext cx="29004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6" name="Google Shape;1046;p21"/>
          <p:cNvSpPr txBox="1">
            <a:spLocks noGrp="1"/>
          </p:cNvSpPr>
          <p:nvPr>
            <p:ph type="subTitle" idx="2"/>
          </p:nvPr>
        </p:nvSpPr>
        <p:spPr>
          <a:xfrm>
            <a:off x="4645800" y="4620699"/>
            <a:ext cx="29004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7" name="Google Shape;1047;p21"/>
          <p:cNvSpPr txBox="1">
            <a:spLocks noGrp="1"/>
          </p:cNvSpPr>
          <p:nvPr>
            <p:ph type="subTitle" idx="3"/>
          </p:nvPr>
        </p:nvSpPr>
        <p:spPr>
          <a:xfrm>
            <a:off x="8041433" y="4620699"/>
            <a:ext cx="29004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8" name="Google Shape;1048;p21"/>
          <p:cNvSpPr txBox="1">
            <a:spLocks noGrp="1"/>
          </p:cNvSpPr>
          <p:nvPr>
            <p:ph type="subTitle" idx="4"/>
          </p:nvPr>
        </p:nvSpPr>
        <p:spPr>
          <a:xfrm>
            <a:off x="1250167" y="3934135"/>
            <a:ext cx="2900400" cy="68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1049" name="Google Shape;1049;p21"/>
          <p:cNvSpPr txBox="1">
            <a:spLocks noGrp="1"/>
          </p:cNvSpPr>
          <p:nvPr>
            <p:ph type="subTitle" idx="5"/>
          </p:nvPr>
        </p:nvSpPr>
        <p:spPr>
          <a:xfrm>
            <a:off x="4645800" y="3934135"/>
            <a:ext cx="2900400" cy="68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1050" name="Google Shape;1050;p21"/>
          <p:cNvSpPr txBox="1">
            <a:spLocks noGrp="1"/>
          </p:cNvSpPr>
          <p:nvPr>
            <p:ph type="subTitle" idx="6"/>
          </p:nvPr>
        </p:nvSpPr>
        <p:spPr>
          <a:xfrm>
            <a:off x="8041433" y="3934135"/>
            <a:ext cx="2900400" cy="68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2124985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51"/>
        <p:cNvGrpSpPr/>
        <p:nvPr/>
      </p:nvGrpSpPr>
      <p:grpSpPr>
        <a:xfrm>
          <a:off x="0" y="0"/>
          <a:ext cx="0" cy="0"/>
          <a:chOff x="0" y="0"/>
          <a:chExt cx="0" cy="0"/>
        </a:xfrm>
      </p:grpSpPr>
      <p:grpSp>
        <p:nvGrpSpPr>
          <p:cNvPr id="1052" name="Google Shape;1052;p22"/>
          <p:cNvGrpSpPr/>
          <p:nvPr/>
        </p:nvGrpSpPr>
        <p:grpSpPr>
          <a:xfrm flipH="1">
            <a:off x="0" y="-215799"/>
            <a:ext cx="12192000" cy="7289597"/>
            <a:chOff x="0" y="-171451"/>
            <a:chExt cx="9144000" cy="5467198"/>
          </a:xfrm>
        </p:grpSpPr>
        <p:grpSp>
          <p:nvGrpSpPr>
            <p:cNvPr id="1053" name="Google Shape;1053;p22"/>
            <p:cNvGrpSpPr/>
            <p:nvPr/>
          </p:nvGrpSpPr>
          <p:grpSpPr>
            <a:xfrm>
              <a:off x="0" y="135850"/>
              <a:ext cx="9144000" cy="4654700"/>
              <a:chOff x="12075" y="212050"/>
              <a:chExt cx="9144000" cy="4654700"/>
            </a:xfrm>
          </p:grpSpPr>
          <p:grpSp>
            <p:nvGrpSpPr>
              <p:cNvPr id="1054" name="Google Shape;1054;p22"/>
              <p:cNvGrpSpPr/>
              <p:nvPr/>
            </p:nvGrpSpPr>
            <p:grpSpPr>
              <a:xfrm>
                <a:off x="12075" y="212050"/>
                <a:ext cx="9144000" cy="1396425"/>
                <a:chOff x="12075" y="212050"/>
                <a:chExt cx="9144000" cy="1396425"/>
              </a:xfrm>
            </p:grpSpPr>
            <p:cxnSp>
              <p:nvCxnSpPr>
                <p:cNvPr id="1055" name="Google Shape;1055;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6" name="Google Shape;1056;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7" name="Google Shape;1057;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8" name="Google Shape;1058;p2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59" name="Google Shape;1059;p22"/>
              <p:cNvGrpSpPr/>
              <p:nvPr/>
            </p:nvGrpSpPr>
            <p:grpSpPr>
              <a:xfrm>
                <a:off x="12075" y="2073925"/>
                <a:ext cx="9144000" cy="1396425"/>
                <a:chOff x="12075" y="212050"/>
                <a:chExt cx="9144000" cy="1396425"/>
              </a:xfrm>
            </p:grpSpPr>
            <p:cxnSp>
              <p:nvCxnSpPr>
                <p:cNvPr id="1060" name="Google Shape;1060;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1" name="Google Shape;1061;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2" name="Google Shape;1062;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3" name="Google Shape;1063;p2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64" name="Google Shape;1064;p22"/>
              <p:cNvGrpSpPr/>
              <p:nvPr/>
            </p:nvGrpSpPr>
            <p:grpSpPr>
              <a:xfrm>
                <a:off x="12075" y="3935800"/>
                <a:ext cx="9144000" cy="930950"/>
                <a:chOff x="12075" y="212050"/>
                <a:chExt cx="9144000" cy="930950"/>
              </a:xfrm>
            </p:grpSpPr>
            <p:cxnSp>
              <p:nvCxnSpPr>
                <p:cNvPr id="1065" name="Google Shape;1065;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6" name="Google Shape;1066;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7" name="Google Shape;1067;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68" name="Google Shape;1068;p22"/>
            <p:cNvGrpSpPr/>
            <p:nvPr/>
          </p:nvGrpSpPr>
          <p:grpSpPr>
            <a:xfrm>
              <a:off x="213575" y="-171451"/>
              <a:ext cx="8855100" cy="5467198"/>
              <a:chOff x="213575" y="-171451"/>
              <a:chExt cx="8855100" cy="5467198"/>
            </a:xfrm>
          </p:grpSpPr>
          <p:grpSp>
            <p:nvGrpSpPr>
              <p:cNvPr id="1069" name="Google Shape;1069;p22"/>
              <p:cNvGrpSpPr/>
              <p:nvPr/>
            </p:nvGrpSpPr>
            <p:grpSpPr>
              <a:xfrm rot="5400000">
                <a:off x="-192674" y="234798"/>
                <a:ext cx="5467198" cy="4654700"/>
                <a:chOff x="12075" y="444775"/>
                <a:chExt cx="9144000" cy="4654700"/>
              </a:xfrm>
            </p:grpSpPr>
            <p:grpSp>
              <p:nvGrpSpPr>
                <p:cNvPr id="1070" name="Google Shape;1070;p22"/>
                <p:cNvGrpSpPr/>
                <p:nvPr/>
              </p:nvGrpSpPr>
              <p:grpSpPr>
                <a:xfrm>
                  <a:off x="12075" y="444775"/>
                  <a:ext cx="9144000" cy="1396425"/>
                  <a:chOff x="12075" y="444775"/>
                  <a:chExt cx="9144000" cy="1396425"/>
                </a:xfrm>
              </p:grpSpPr>
              <p:cxnSp>
                <p:nvCxnSpPr>
                  <p:cNvPr id="1071" name="Google Shape;1071;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2" name="Google Shape;1072;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3" name="Google Shape;1073;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4" name="Google Shape;1074;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75" name="Google Shape;1075;p22"/>
                <p:cNvGrpSpPr/>
                <p:nvPr/>
              </p:nvGrpSpPr>
              <p:grpSpPr>
                <a:xfrm>
                  <a:off x="12075" y="2306650"/>
                  <a:ext cx="9144000" cy="1396425"/>
                  <a:chOff x="12075" y="444775"/>
                  <a:chExt cx="9144000" cy="1396425"/>
                </a:xfrm>
              </p:grpSpPr>
              <p:cxnSp>
                <p:nvCxnSpPr>
                  <p:cNvPr id="1076" name="Google Shape;1076;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7" name="Google Shape;1077;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8" name="Google Shape;1078;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9" name="Google Shape;1079;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80" name="Google Shape;1080;p22"/>
                <p:cNvGrpSpPr/>
                <p:nvPr/>
              </p:nvGrpSpPr>
              <p:grpSpPr>
                <a:xfrm>
                  <a:off x="12075" y="4168525"/>
                  <a:ext cx="9144000" cy="930950"/>
                  <a:chOff x="12075" y="444775"/>
                  <a:chExt cx="9144000" cy="930950"/>
                </a:xfrm>
              </p:grpSpPr>
              <p:cxnSp>
                <p:nvCxnSpPr>
                  <p:cNvPr id="1081" name="Google Shape;1081;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2" name="Google Shape;1082;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3" name="Google Shape;1083;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84" name="Google Shape;1084;p22"/>
              <p:cNvGrpSpPr/>
              <p:nvPr/>
            </p:nvGrpSpPr>
            <p:grpSpPr>
              <a:xfrm rot="5400000">
                <a:off x="4473201" y="700273"/>
                <a:ext cx="5467198" cy="3723750"/>
                <a:chOff x="12075" y="1375725"/>
                <a:chExt cx="9144000" cy="3723750"/>
              </a:xfrm>
            </p:grpSpPr>
            <p:grpSp>
              <p:nvGrpSpPr>
                <p:cNvPr id="1085" name="Google Shape;1085;p22"/>
                <p:cNvGrpSpPr/>
                <p:nvPr/>
              </p:nvGrpSpPr>
              <p:grpSpPr>
                <a:xfrm>
                  <a:off x="12075" y="1375725"/>
                  <a:ext cx="9144000" cy="465475"/>
                  <a:chOff x="12075" y="1375725"/>
                  <a:chExt cx="9144000" cy="465475"/>
                </a:xfrm>
              </p:grpSpPr>
              <p:cxnSp>
                <p:nvCxnSpPr>
                  <p:cNvPr id="1086" name="Google Shape;1086;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7" name="Google Shape;1087;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88" name="Google Shape;1088;p22"/>
                <p:cNvGrpSpPr/>
                <p:nvPr/>
              </p:nvGrpSpPr>
              <p:grpSpPr>
                <a:xfrm>
                  <a:off x="12075" y="2306650"/>
                  <a:ext cx="9144000" cy="1396425"/>
                  <a:chOff x="12075" y="444775"/>
                  <a:chExt cx="9144000" cy="1396425"/>
                </a:xfrm>
              </p:grpSpPr>
              <p:cxnSp>
                <p:nvCxnSpPr>
                  <p:cNvPr id="1089" name="Google Shape;1089;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0" name="Google Shape;1090;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1" name="Google Shape;1091;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2" name="Google Shape;1092;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93" name="Google Shape;1093;p22"/>
                <p:cNvGrpSpPr/>
                <p:nvPr/>
              </p:nvGrpSpPr>
              <p:grpSpPr>
                <a:xfrm>
                  <a:off x="12075" y="4168525"/>
                  <a:ext cx="9144000" cy="930950"/>
                  <a:chOff x="12075" y="444775"/>
                  <a:chExt cx="9144000" cy="930950"/>
                </a:xfrm>
              </p:grpSpPr>
              <p:cxnSp>
                <p:nvCxnSpPr>
                  <p:cNvPr id="1094" name="Google Shape;1094;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5" name="Google Shape;1095;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6" name="Google Shape;1096;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097" name="Google Shape;1097;p22"/>
          <p:cNvGrpSpPr/>
          <p:nvPr/>
        </p:nvGrpSpPr>
        <p:grpSpPr>
          <a:xfrm flipH="1">
            <a:off x="231876" y="123331"/>
            <a:ext cx="11727469" cy="6593451"/>
            <a:chOff x="173907" y="92498"/>
            <a:chExt cx="8795602" cy="4945088"/>
          </a:xfrm>
        </p:grpSpPr>
        <p:grpSp>
          <p:nvGrpSpPr>
            <p:cNvPr id="1098" name="Google Shape;1098;p22"/>
            <p:cNvGrpSpPr/>
            <p:nvPr/>
          </p:nvGrpSpPr>
          <p:grpSpPr>
            <a:xfrm>
              <a:off x="8918459" y="243592"/>
              <a:ext cx="51049" cy="774142"/>
              <a:chOff x="8211712" y="2037146"/>
              <a:chExt cx="34742" cy="526950"/>
            </a:xfrm>
          </p:grpSpPr>
          <p:sp>
            <p:nvSpPr>
              <p:cNvPr id="1099" name="Google Shape;1099;p22"/>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22"/>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22"/>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22"/>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22"/>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22"/>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22"/>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06" name="Google Shape;1106;p22"/>
            <p:cNvGrpSpPr/>
            <p:nvPr/>
          </p:nvGrpSpPr>
          <p:grpSpPr>
            <a:xfrm>
              <a:off x="173907" y="4750539"/>
              <a:ext cx="291257" cy="287046"/>
              <a:chOff x="5456048" y="1794743"/>
              <a:chExt cx="178248" cy="175682"/>
            </a:xfrm>
          </p:grpSpPr>
          <p:sp>
            <p:nvSpPr>
              <p:cNvPr id="1107" name="Google Shape;1107;p22"/>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8" name="Google Shape;1108;p22"/>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09" name="Google Shape;1109;p22"/>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22"/>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11" name="Google Shape;1111;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2" name="Google Shape;1112;p22"/>
          <p:cNvSpPr txBox="1">
            <a:spLocks noGrp="1"/>
          </p:cNvSpPr>
          <p:nvPr>
            <p:ph type="subTitle" idx="1"/>
          </p:nvPr>
        </p:nvSpPr>
        <p:spPr>
          <a:xfrm>
            <a:off x="959999" y="3371600"/>
            <a:ext cx="28684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3" name="Google Shape;1113;p22"/>
          <p:cNvSpPr txBox="1">
            <a:spLocks noGrp="1"/>
          </p:cNvSpPr>
          <p:nvPr>
            <p:ph type="subTitle" idx="2"/>
          </p:nvPr>
        </p:nvSpPr>
        <p:spPr>
          <a:xfrm>
            <a:off x="5895697" y="3371600"/>
            <a:ext cx="28684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4" name="Google Shape;1114;p22"/>
          <p:cNvSpPr txBox="1">
            <a:spLocks noGrp="1"/>
          </p:cNvSpPr>
          <p:nvPr>
            <p:ph type="subTitle" idx="3"/>
          </p:nvPr>
        </p:nvSpPr>
        <p:spPr>
          <a:xfrm>
            <a:off x="3427848" y="5251467"/>
            <a:ext cx="28684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5" name="Google Shape;1115;p22"/>
          <p:cNvSpPr txBox="1">
            <a:spLocks noGrp="1"/>
          </p:cNvSpPr>
          <p:nvPr>
            <p:ph type="subTitle" idx="4"/>
          </p:nvPr>
        </p:nvSpPr>
        <p:spPr>
          <a:xfrm>
            <a:off x="8363547" y="5251467"/>
            <a:ext cx="28684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6" name="Google Shape;1116;p22"/>
          <p:cNvSpPr txBox="1">
            <a:spLocks noGrp="1"/>
          </p:cNvSpPr>
          <p:nvPr>
            <p:ph type="subTitle" idx="5"/>
          </p:nvPr>
        </p:nvSpPr>
        <p:spPr>
          <a:xfrm>
            <a:off x="960000" y="2875551"/>
            <a:ext cx="28684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1117" name="Google Shape;1117;p22"/>
          <p:cNvSpPr txBox="1">
            <a:spLocks noGrp="1"/>
          </p:cNvSpPr>
          <p:nvPr>
            <p:ph type="subTitle" idx="6"/>
          </p:nvPr>
        </p:nvSpPr>
        <p:spPr>
          <a:xfrm>
            <a:off x="3427848" y="4755467"/>
            <a:ext cx="28684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1118" name="Google Shape;1118;p22"/>
          <p:cNvSpPr txBox="1">
            <a:spLocks noGrp="1"/>
          </p:cNvSpPr>
          <p:nvPr>
            <p:ph type="subTitle" idx="7"/>
          </p:nvPr>
        </p:nvSpPr>
        <p:spPr>
          <a:xfrm>
            <a:off x="5895697" y="2875551"/>
            <a:ext cx="28684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1119" name="Google Shape;1119;p22"/>
          <p:cNvSpPr txBox="1">
            <a:spLocks noGrp="1"/>
          </p:cNvSpPr>
          <p:nvPr>
            <p:ph type="subTitle" idx="8"/>
          </p:nvPr>
        </p:nvSpPr>
        <p:spPr>
          <a:xfrm>
            <a:off x="8363547" y="4755467"/>
            <a:ext cx="28684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995968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20"/>
        <p:cNvGrpSpPr/>
        <p:nvPr/>
      </p:nvGrpSpPr>
      <p:grpSpPr>
        <a:xfrm>
          <a:off x="0" y="0"/>
          <a:ext cx="0" cy="0"/>
          <a:chOff x="0" y="0"/>
          <a:chExt cx="0" cy="0"/>
        </a:xfrm>
      </p:grpSpPr>
      <p:grpSp>
        <p:nvGrpSpPr>
          <p:cNvPr id="1121" name="Google Shape;1121;p23"/>
          <p:cNvGrpSpPr/>
          <p:nvPr/>
        </p:nvGrpSpPr>
        <p:grpSpPr>
          <a:xfrm flipH="1">
            <a:off x="0" y="-215799"/>
            <a:ext cx="12192000" cy="7289597"/>
            <a:chOff x="0" y="-171451"/>
            <a:chExt cx="9144000" cy="5467198"/>
          </a:xfrm>
        </p:grpSpPr>
        <p:grpSp>
          <p:nvGrpSpPr>
            <p:cNvPr id="1122" name="Google Shape;1122;p23"/>
            <p:cNvGrpSpPr/>
            <p:nvPr/>
          </p:nvGrpSpPr>
          <p:grpSpPr>
            <a:xfrm>
              <a:off x="0" y="135850"/>
              <a:ext cx="9144000" cy="4654700"/>
              <a:chOff x="12075" y="212050"/>
              <a:chExt cx="9144000" cy="4654700"/>
            </a:xfrm>
          </p:grpSpPr>
          <p:grpSp>
            <p:nvGrpSpPr>
              <p:cNvPr id="1123" name="Google Shape;1123;p23"/>
              <p:cNvGrpSpPr/>
              <p:nvPr/>
            </p:nvGrpSpPr>
            <p:grpSpPr>
              <a:xfrm>
                <a:off x="12075" y="212050"/>
                <a:ext cx="9144000" cy="1396425"/>
                <a:chOff x="12075" y="212050"/>
                <a:chExt cx="9144000" cy="1396425"/>
              </a:xfrm>
            </p:grpSpPr>
            <p:cxnSp>
              <p:nvCxnSpPr>
                <p:cNvPr id="1124" name="Google Shape;1124;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5" name="Google Shape;1125;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6" name="Google Shape;1126;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7" name="Google Shape;1127;p2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28" name="Google Shape;1128;p23"/>
              <p:cNvGrpSpPr/>
              <p:nvPr/>
            </p:nvGrpSpPr>
            <p:grpSpPr>
              <a:xfrm>
                <a:off x="12075" y="2073925"/>
                <a:ext cx="9144000" cy="1396425"/>
                <a:chOff x="12075" y="212050"/>
                <a:chExt cx="9144000" cy="1396425"/>
              </a:xfrm>
            </p:grpSpPr>
            <p:cxnSp>
              <p:nvCxnSpPr>
                <p:cNvPr id="1129" name="Google Shape;1129;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0" name="Google Shape;1130;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1" name="Google Shape;1131;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2" name="Google Shape;1132;p2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33" name="Google Shape;1133;p23"/>
              <p:cNvGrpSpPr/>
              <p:nvPr/>
            </p:nvGrpSpPr>
            <p:grpSpPr>
              <a:xfrm>
                <a:off x="12075" y="3935800"/>
                <a:ext cx="9144000" cy="930950"/>
                <a:chOff x="12075" y="212050"/>
                <a:chExt cx="9144000" cy="930950"/>
              </a:xfrm>
            </p:grpSpPr>
            <p:cxnSp>
              <p:nvCxnSpPr>
                <p:cNvPr id="1134" name="Google Shape;1134;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5" name="Google Shape;1135;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6" name="Google Shape;1136;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137" name="Google Shape;1137;p23"/>
            <p:cNvGrpSpPr/>
            <p:nvPr/>
          </p:nvGrpSpPr>
          <p:grpSpPr>
            <a:xfrm>
              <a:off x="213575" y="-171451"/>
              <a:ext cx="8855100" cy="5467198"/>
              <a:chOff x="213575" y="-171451"/>
              <a:chExt cx="8855100" cy="5467198"/>
            </a:xfrm>
          </p:grpSpPr>
          <p:grpSp>
            <p:nvGrpSpPr>
              <p:cNvPr id="1138" name="Google Shape;1138;p23"/>
              <p:cNvGrpSpPr/>
              <p:nvPr/>
            </p:nvGrpSpPr>
            <p:grpSpPr>
              <a:xfrm rot="5400000">
                <a:off x="-192674" y="234798"/>
                <a:ext cx="5467198" cy="4654700"/>
                <a:chOff x="12075" y="444775"/>
                <a:chExt cx="9144000" cy="4654700"/>
              </a:xfrm>
            </p:grpSpPr>
            <p:grpSp>
              <p:nvGrpSpPr>
                <p:cNvPr id="1139" name="Google Shape;1139;p23"/>
                <p:cNvGrpSpPr/>
                <p:nvPr/>
              </p:nvGrpSpPr>
              <p:grpSpPr>
                <a:xfrm>
                  <a:off x="12075" y="444775"/>
                  <a:ext cx="9144000" cy="1396425"/>
                  <a:chOff x="12075" y="444775"/>
                  <a:chExt cx="9144000" cy="1396425"/>
                </a:xfrm>
              </p:grpSpPr>
              <p:cxnSp>
                <p:nvCxnSpPr>
                  <p:cNvPr id="1140" name="Google Shape;1140;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1" name="Google Shape;1141;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2" name="Google Shape;1142;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3" name="Google Shape;1143;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44" name="Google Shape;1144;p23"/>
                <p:cNvGrpSpPr/>
                <p:nvPr/>
              </p:nvGrpSpPr>
              <p:grpSpPr>
                <a:xfrm>
                  <a:off x="12075" y="2306650"/>
                  <a:ext cx="9144000" cy="1396425"/>
                  <a:chOff x="12075" y="444775"/>
                  <a:chExt cx="9144000" cy="1396425"/>
                </a:xfrm>
              </p:grpSpPr>
              <p:cxnSp>
                <p:nvCxnSpPr>
                  <p:cNvPr id="1145" name="Google Shape;1145;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6" name="Google Shape;1146;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7" name="Google Shape;1147;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8" name="Google Shape;1148;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49" name="Google Shape;1149;p23"/>
                <p:cNvGrpSpPr/>
                <p:nvPr/>
              </p:nvGrpSpPr>
              <p:grpSpPr>
                <a:xfrm>
                  <a:off x="12075" y="4168525"/>
                  <a:ext cx="9144000" cy="930950"/>
                  <a:chOff x="12075" y="444775"/>
                  <a:chExt cx="9144000" cy="930950"/>
                </a:xfrm>
              </p:grpSpPr>
              <p:cxnSp>
                <p:nvCxnSpPr>
                  <p:cNvPr id="1150" name="Google Shape;1150;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1" name="Google Shape;1151;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2" name="Google Shape;1152;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153" name="Google Shape;1153;p23"/>
              <p:cNvGrpSpPr/>
              <p:nvPr/>
            </p:nvGrpSpPr>
            <p:grpSpPr>
              <a:xfrm rot="5400000">
                <a:off x="4473201" y="700273"/>
                <a:ext cx="5467198" cy="3723750"/>
                <a:chOff x="12075" y="1375725"/>
                <a:chExt cx="9144000" cy="3723750"/>
              </a:xfrm>
            </p:grpSpPr>
            <p:grpSp>
              <p:nvGrpSpPr>
                <p:cNvPr id="1154" name="Google Shape;1154;p23"/>
                <p:cNvGrpSpPr/>
                <p:nvPr/>
              </p:nvGrpSpPr>
              <p:grpSpPr>
                <a:xfrm>
                  <a:off x="12075" y="1375725"/>
                  <a:ext cx="9144000" cy="465475"/>
                  <a:chOff x="12075" y="1375725"/>
                  <a:chExt cx="9144000" cy="465475"/>
                </a:xfrm>
              </p:grpSpPr>
              <p:cxnSp>
                <p:nvCxnSpPr>
                  <p:cNvPr id="1155" name="Google Shape;1155;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6" name="Google Shape;1156;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57" name="Google Shape;1157;p23"/>
                <p:cNvGrpSpPr/>
                <p:nvPr/>
              </p:nvGrpSpPr>
              <p:grpSpPr>
                <a:xfrm>
                  <a:off x="12075" y="2306650"/>
                  <a:ext cx="9144000" cy="1396425"/>
                  <a:chOff x="12075" y="444775"/>
                  <a:chExt cx="9144000" cy="1396425"/>
                </a:xfrm>
              </p:grpSpPr>
              <p:cxnSp>
                <p:nvCxnSpPr>
                  <p:cNvPr id="1158" name="Google Shape;1158;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9" name="Google Shape;1159;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0" name="Google Shape;1160;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1" name="Google Shape;1161;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62" name="Google Shape;1162;p23"/>
                <p:cNvGrpSpPr/>
                <p:nvPr/>
              </p:nvGrpSpPr>
              <p:grpSpPr>
                <a:xfrm>
                  <a:off x="12075" y="4168525"/>
                  <a:ext cx="9144000" cy="930950"/>
                  <a:chOff x="12075" y="444775"/>
                  <a:chExt cx="9144000" cy="930950"/>
                </a:xfrm>
              </p:grpSpPr>
              <p:cxnSp>
                <p:nvCxnSpPr>
                  <p:cNvPr id="1163" name="Google Shape;1163;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4" name="Google Shape;1164;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5" name="Google Shape;1165;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166" name="Google Shape;1166;p23"/>
          <p:cNvGrpSpPr/>
          <p:nvPr/>
        </p:nvGrpSpPr>
        <p:grpSpPr>
          <a:xfrm>
            <a:off x="-9" y="222933"/>
            <a:ext cx="11936783" cy="6489563"/>
            <a:chOff x="-7" y="167200"/>
            <a:chExt cx="8952587" cy="4867172"/>
          </a:xfrm>
        </p:grpSpPr>
        <p:grpSp>
          <p:nvGrpSpPr>
            <p:cNvPr id="1167" name="Google Shape;1167;p23"/>
            <p:cNvGrpSpPr/>
            <p:nvPr/>
          </p:nvGrpSpPr>
          <p:grpSpPr>
            <a:xfrm>
              <a:off x="297807" y="4643609"/>
              <a:ext cx="8654773" cy="390763"/>
              <a:chOff x="297807" y="4643609"/>
              <a:chExt cx="8654773" cy="390763"/>
            </a:xfrm>
          </p:grpSpPr>
          <p:sp>
            <p:nvSpPr>
              <p:cNvPr id="1168" name="Google Shape;1168;p23"/>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23"/>
              <p:cNvSpPr/>
              <p:nvPr/>
            </p:nvSpPr>
            <p:spPr>
              <a:xfrm>
                <a:off x="297807" y="4820393"/>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70" name="Google Shape;1170;p23"/>
            <p:cNvGrpSpPr/>
            <p:nvPr/>
          </p:nvGrpSpPr>
          <p:grpSpPr>
            <a:xfrm>
              <a:off x="-7" y="167200"/>
              <a:ext cx="1266969" cy="226225"/>
              <a:chOff x="-7" y="167200"/>
              <a:chExt cx="1266969" cy="226225"/>
            </a:xfrm>
          </p:grpSpPr>
          <p:sp>
            <p:nvSpPr>
              <p:cNvPr id="1171" name="Google Shape;1171;p23"/>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23"/>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1173" name="Google Shape;1173;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4" name="Google Shape;1174;p23"/>
          <p:cNvSpPr txBox="1">
            <a:spLocks noGrp="1"/>
          </p:cNvSpPr>
          <p:nvPr>
            <p:ph type="subTitle" idx="1"/>
          </p:nvPr>
        </p:nvSpPr>
        <p:spPr>
          <a:xfrm>
            <a:off x="1478169" y="2996733"/>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5" name="Google Shape;1175;p23"/>
          <p:cNvSpPr txBox="1">
            <a:spLocks noGrp="1"/>
          </p:cNvSpPr>
          <p:nvPr>
            <p:ph type="subTitle" idx="2"/>
          </p:nvPr>
        </p:nvSpPr>
        <p:spPr>
          <a:xfrm>
            <a:off x="4772000" y="2996733"/>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6" name="Google Shape;1176;p23"/>
          <p:cNvSpPr txBox="1">
            <a:spLocks noGrp="1"/>
          </p:cNvSpPr>
          <p:nvPr>
            <p:ph type="subTitle" idx="3"/>
          </p:nvPr>
        </p:nvSpPr>
        <p:spPr>
          <a:xfrm>
            <a:off x="1478169" y="5291467"/>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7" name="Google Shape;1177;p23"/>
          <p:cNvSpPr txBox="1">
            <a:spLocks noGrp="1"/>
          </p:cNvSpPr>
          <p:nvPr>
            <p:ph type="subTitle" idx="4"/>
          </p:nvPr>
        </p:nvSpPr>
        <p:spPr>
          <a:xfrm>
            <a:off x="4772000" y="5291467"/>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8" name="Google Shape;1178;p23"/>
          <p:cNvSpPr txBox="1">
            <a:spLocks noGrp="1"/>
          </p:cNvSpPr>
          <p:nvPr>
            <p:ph type="subTitle" idx="5"/>
          </p:nvPr>
        </p:nvSpPr>
        <p:spPr>
          <a:xfrm>
            <a:off x="8065831" y="2996733"/>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9" name="Google Shape;1179;p23"/>
          <p:cNvSpPr txBox="1">
            <a:spLocks noGrp="1"/>
          </p:cNvSpPr>
          <p:nvPr>
            <p:ph type="subTitle" idx="6"/>
          </p:nvPr>
        </p:nvSpPr>
        <p:spPr>
          <a:xfrm>
            <a:off x="8065831" y="5291467"/>
            <a:ext cx="2648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0" name="Google Shape;1180;p23"/>
          <p:cNvSpPr txBox="1">
            <a:spLocks noGrp="1"/>
          </p:cNvSpPr>
          <p:nvPr>
            <p:ph type="subTitle" idx="7"/>
          </p:nvPr>
        </p:nvSpPr>
        <p:spPr>
          <a:xfrm>
            <a:off x="1479369" y="2537533"/>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1181" name="Google Shape;1181;p23"/>
          <p:cNvSpPr txBox="1">
            <a:spLocks noGrp="1"/>
          </p:cNvSpPr>
          <p:nvPr>
            <p:ph type="subTitle" idx="8"/>
          </p:nvPr>
        </p:nvSpPr>
        <p:spPr>
          <a:xfrm>
            <a:off x="4773200" y="2537533"/>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1182" name="Google Shape;1182;p23"/>
          <p:cNvSpPr txBox="1">
            <a:spLocks noGrp="1"/>
          </p:cNvSpPr>
          <p:nvPr>
            <p:ph type="subTitle" idx="9"/>
          </p:nvPr>
        </p:nvSpPr>
        <p:spPr>
          <a:xfrm>
            <a:off x="8067031" y="2537533"/>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1183" name="Google Shape;1183;p23"/>
          <p:cNvSpPr txBox="1">
            <a:spLocks noGrp="1"/>
          </p:cNvSpPr>
          <p:nvPr>
            <p:ph type="subTitle" idx="13"/>
          </p:nvPr>
        </p:nvSpPr>
        <p:spPr>
          <a:xfrm>
            <a:off x="1479369" y="4832267"/>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1184" name="Google Shape;1184;p23"/>
          <p:cNvSpPr txBox="1">
            <a:spLocks noGrp="1"/>
          </p:cNvSpPr>
          <p:nvPr>
            <p:ph type="subTitle" idx="14"/>
          </p:nvPr>
        </p:nvSpPr>
        <p:spPr>
          <a:xfrm>
            <a:off x="4773200" y="4832267"/>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
        <p:nvSpPr>
          <p:cNvPr id="1185" name="Google Shape;1185;p23"/>
          <p:cNvSpPr txBox="1">
            <a:spLocks noGrp="1"/>
          </p:cNvSpPr>
          <p:nvPr>
            <p:ph type="subTitle" idx="15"/>
          </p:nvPr>
        </p:nvSpPr>
        <p:spPr>
          <a:xfrm>
            <a:off x="8067031" y="4832267"/>
            <a:ext cx="26456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32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3200" b="1">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628304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7"/>
        <p:cNvGrpSpPr/>
        <p:nvPr/>
      </p:nvGrpSpPr>
      <p:grpSpPr>
        <a:xfrm>
          <a:off x="0" y="0"/>
          <a:ext cx="0" cy="0"/>
          <a:chOff x="0" y="0"/>
          <a:chExt cx="0" cy="0"/>
        </a:xfrm>
      </p:grpSpPr>
      <p:grpSp>
        <p:nvGrpSpPr>
          <p:cNvPr id="238" name="Google Shape;238;p6"/>
          <p:cNvGrpSpPr/>
          <p:nvPr/>
        </p:nvGrpSpPr>
        <p:grpSpPr>
          <a:xfrm flipH="1">
            <a:off x="0" y="-215799"/>
            <a:ext cx="12192000" cy="7289597"/>
            <a:chOff x="0" y="-171451"/>
            <a:chExt cx="9144000" cy="5467198"/>
          </a:xfrm>
        </p:grpSpPr>
        <p:grpSp>
          <p:nvGrpSpPr>
            <p:cNvPr id="239" name="Google Shape;239;p6"/>
            <p:cNvGrpSpPr/>
            <p:nvPr/>
          </p:nvGrpSpPr>
          <p:grpSpPr>
            <a:xfrm>
              <a:off x="0" y="135850"/>
              <a:ext cx="9144000" cy="4654700"/>
              <a:chOff x="12075" y="212050"/>
              <a:chExt cx="9144000" cy="4654700"/>
            </a:xfrm>
          </p:grpSpPr>
          <p:grpSp>
            <p:nvGrpSpPr>
              <p:cNvPr id="240" name="Google Shape;240;p6"/>
              <p:cNvGrpSpPr/>
              <p:nvPr/>
            </p:nvGrpSpPr>
            <p:grpSpPr>
              <a:xfrm>
                <a:off x="12075" y="212050"/>
                <a:ext cx="9144000" cy="1396425"/>
                <a:chOff x="12075" y="212050"/>
                <a:chExt cx="9144000" cy="1396425"/>
              </a:xfrm>
            </p:grpSpPr>
            <p:cxnSp>
              <p:nvCxnSpPr>
                <p:cNvPr id="241" name="Google Shape;241;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2" name="Google Shape;242;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3" name="Google Shape;243;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4" name="Google Shape;244;p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45" name="Google Shape;245;p6"/>
              <p:cNvGrpSpPr/>
              <p:nvPr/>
            </p:nvGrpSpPr>
            <p:grpSpPr>
              <a:xfrm>
                <a:off x="12075" y="2073925"/>
                <a:ext cx="9144000" cy="1396425"/>
                <a:chOff x="12075" y="212050"/>
                <a:chExt cx="9144000" cy="1396425"/>
              </a:xfrm>
            </p:grpSpPr>
            <p:cxnSp>
              <p:nvCxnSpPr>
                <p:cNvPr id="246" name="Google Shape;246;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7" name="Google Shape;247;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8" name="Google Shape;248;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9" name="Google Shape;249;p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50" name="Google Shape;250;p6"/>
              <p:cNvGrpSpPr/>
              <p:nvPr/>
            </p:nvGrpSpPr>
            <p:grpSpPr>
              <a:xfrm>
                <a:off x="12075" y="3935800"/>
                <a:ext cx="9144000" cy="930950"/>
                <a:chOff x="12075" y="212050"/>
                <a:chExt cx="9144000" cy="930950"/>
              </a:xfrm>
            </p:grpSpPr>
            <p:cxnSp>
              <p:nvCxnSpPr>
                <p:cNvPr id="251" name="Google Shape;251;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2" name="Google Shape;252;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3" name="Google Shape;253;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54" name="Google Shape;254;p6"/>
            <p:cNvGrpSpPr/>
            <p:nvPr/>
          </p:nvGrpSpPr>
          <p:grpSpPr>
            <a:xfrm>
              <a:off x="213575" y="-171451"/>
              <a:ext cx="8855100" cy="5467198"/>
              <a:chOff x="213575" y="-171451"/>
              <a:chExt cx="8855100" cy="5467198"/>
            </a:xfrm>
          </p:grpSpPr>
          <p:grpSp>
            <p:nvGrpSpPr>
              <p:cNvPr id="255" name="Google Shape;255;p6"/>
              <p:cNvGrpSpPr/>
              <p:nvPr/>
            </p:nvGrpSpPr>
            <p:grpSpPr>
              <a:xfrm rot="5400000">
                <a:off x="-192674" y="234798"/>
                <a:ext cx="5467198" cy="4654700"/>
                <a:chOff x="12075" y="444775"/>
                <a:chExt cx="9144000" cy="4654700"/>
              </a:xfrm>
            </p:grpSpPr>
            <p:grpSp>
              <p:nvGrpSpPr>
                <p:cNvPr id="256" name="Google Shape;256;p6"/>
                <p:cNvGrpSpPr/>
                <p:nvPr/>
              </p:nvGrpSpPr>
              <p:grpSpPr>
                <a:xfrm>
                  <a:off x="12075" y="444775"/>
                  <a:ext cx="9144000" cy="1396425"/>
                  <a:chOff x="12075" y="444775"/>
                  <a:chExt cx="9144000" cy="1396425"/>
                </a:xfrm>
              </p:grpSpPr>
              <p:cxnSp>
                <p:nvCxnSpPr>
                  <p:cNvPr id="257" name="Google Shape;257;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8" name="Google Shape;258;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9" name="Google Shape;259;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0" name="Google Shape;260;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61" name="Google Shape;261;p6"/>
                <p:cNvGrpSpPr/>
                <p:nvPr/>
              </p:nvGrpSpPr>
              <p:grpSpPr>
                <a:xfrm>
                  <a:off x="12075" y="2306650"/>
                  <a:ext cx="9144000" cy="1396425"/>
                  <a:chOff x="12075" y="444775"/>
                  <a:chExt cx="9144000" cy="1396425"/>
                </a:xfrm>
              </p:grpSpPr>
              <p:cxnSp>
                <p:nvCxnSpPr>
                  <p:cNvPr id="262" name="Google Shape;262;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3" name="Google Shape;263;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4" name="Google Shape;264;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5" name="Google Shape;265;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66" name="Google Shape;266;p6"/>
                <p:cNvGrpSpPr/>
                <p:nvPr/>
              </p:nvGrpSpPr>
              <p:grpSpPr>
                <a:xfrm>
                  <a:off x="12075" y="4168525"/>
                  <a:ext cx="9144000" cy="930950"/>
                  <a:chOff x="12075" y="444775"/>
                  <a:chExt cx="9144000" cy="930950"/>
                </a:xfrm>
              </p:grpSpPr>
              <p:cxnSp>
                <p:nvCxnSpPr>
                  <p:cNvPr id="267" name="Google Shape;267;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8" name="Google Shape;268;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9" name="Google Shape;269;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70" name="Google Shape;270;p6"/>
              <p:cNvGrpSpPr/>
              <p:nvPr/>
            </p:nvGrpSpPr>
            <p:grpSpPr>
              <a:xfrm rot="5400000">
                <a:off x="4473201" y="700273"/>
                <a:ext cx="5467198" cy="3723750"/>
                <a:chOff x="12075" y="1375725"/>
                <a:chExt cx="9144000" cy="3723750"/>
              </a:xfrm>
            </p:grpSpPr>
            <p:grpSp>
              <p:nvGrpSpPr>
                <p:cNvPr id="271" name="Google Shape;271;p6"/>
                <p:cNvGrpSpPr/>
                <p:nvPr/>
              </p:nvGrpSpPr>
              <p:grpSpPr>
                <a:xfrm>
                  <a:off x="12075" y="1375725"/>
                  <a:ext cx="9144000" cy="465475"/>
                  <a:chOff x="12075" y="1375725"/>
                  <a:chExt cx="9144000" cy="465475"/>
                </a:xfrm>
              </p:grpSpPr>
              <p:cxnSp>
                <p:nvCxnSpPr>
                  <p:cNvPr id="272" name="Google Shape;272;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3" name="Google Shape;273;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74" name="Google Shape;274;p6"/>
                <p:cNvGrpSpPr/>
                <p:nvPr/>
              </p:nvGrpSpPr>
              <p:grpSpPr>
                <a:xfrm>
                  <a:off x="12075" y="2306650"/>
                  <a:ext cx="9144000" cy="1396425"/>
                  <a:chOff x="12075" y="444775"/>
                  <a:chExt cx="9144000" cy="1396425"/>
                </a:xfrm>
              </p:grpSpPr>
              <p:cxnSp>
                <p:nvCxnSpPr>
                  <p:cNvPr id="275" name="Google Shape;275;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6" name="Google Shape;276;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7" name="Google Shape;277;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8" name="Google Shape;278;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79" name="Google Shape;279;p6"/>
                <p:cNvGrpSpPr/>
                <p:nvPr/>
              </p:nvGrpSpPr>
              <p:grpSpPr>
                <a:xfrm>
                  <a:off x="12075" y="4168525"/>
                  <a:ext cx="9144000" cy="930950"/>
                  <a:chOff x="12075" y="444775"/>
                  <a:chExt cx="9144000" cy="930950"/>
                </a:xfrm>
              </p:grpSpPr>
              <p:cxnSp>
                <p:nvCxnSpPr>
                  <p:cNvPr id="280" name="Google Shape;280;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81" name="Google Shape;281;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82" name="Google Shape;282;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283" name="Google Shape;283;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grpSp>
        <p:nvGrpSpPr>
          <p:cNvPr id="284" name="Google Shape;284;p6"/>
          <p:cNvGrpSpPr/>
          <p:nvPr/>
        </p:nvGrpSpPr>
        <p:grpSpPr>
          <a:xfrm>
            <a:off x="188855" y="123331"/>
            <a:ext cx="11770491" cy="6593451"/>
            <a:chOff x="141641" y="92498"/>
            <a:chExt cx="8827868" cy="4945088"/>
          </a:xfrm>
        </p:grpSpPr>
        <p:grpSp>
          <p:nvGrpSpPr>
            <p:cNvPr id="285" name="Google Shape;285;p6"/>
            <p:cNvGrpSpPr/>
            <p:nvPr/>
          </p:nvGrpSpPr>
          <p:grpSpPr>
            <a:xfrm>
              <a:off x="8918459" y="243592"/>
              <a:ext cx="51049" cy="774142"/>
              <a:chOff x="8211712" y="2037146"/>
              <a:chExt cx="34742" cy="526950"/>
            </a:xfrm>
          </p:grpSpPr>
          <p:sp>
            <p:nvSpPr>
              <p:cNvPr id="286" name="Google Shape;286;p6"/>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6"/>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6"/>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6"/>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6"/>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3" name="Google Shape;293;p6"/>
            <p:cNvGrpSpPr/>
            <p:nvPr/>
          </p:nvGrpSpPr>
          <p:grpSpPr>
            <a:xfrm>
              <a:off x="173907" y="4750539"/>
              <a:ext cx="291257" cy="287046"/>
              <a:chOff x="5456048" y="1794743"/>
              <a:chExt cx="178248" cy="175682"/>
            </a:xfrm>
          </p:grpSpPr>
          <p:sp>
            <p:nvSpPr>
              <p:cNvPr id="294" name="Google Shape;294;p6"/>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6" name="Google Shape;296;p6"/>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6"/>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343664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49"/>
        <p:cNvGrpSpPr/>
        <p:nvPr/>
      </p:nvGrpSpPr>
      <p:grpSpPr>
        <a:xfrm>
          <a:off x="0" y="0"/>
          <a:ext cx="0" cy="0"/>
          <a:chOff x="0" y="0"/>
          <a:chExt cx="0" cy="0"/>
        </a:xfrm>
      </p:grpSpPr>
      <p:grpSp>
        <p:nvGrpSpPr>
          <p:cNvPr id="1250" name="Google Shape;1250;p25"/>
          <p:cNvGrpSpPr/>
          <p:nvPr/>
        </p:nvGrpSpPr>
        <p:grpSpPr>
          <a:xfrm flipH="1">
            <a:off x="0" y="-215799"/>
            <a:ext cx="12192000" cy="7289597"/>
            <a:chOff x="0" y="-171451"/>
            <a:chExt cx="9144000" cy="5467198"/>
          </a:xfrm>
        </p:grpSpPr>
        <p:grpSp>
          <p:nvGrpSpPr>
            <p:cNvPr id="1251" name="Google Shape;1251;p25"/>
            <p:cNvGrpSpPr/>
            <p:nvPr/>
          </p:nvGrpSpPr>
          <p:grpSpPr>
            <a:xfrm>
              <a:off x="0" y="135850"/>
              <a:ext cx="9144000" cy="4654700"/>
              <a:chOff x="12075" y="212050"/>
              <a:chExt cx="9144000" cy="4654700"/>
            </a:xfrm>
          </p:grpSpPr>
          <p:grpSp>
            <p:nvGrpSpPr>
              <p:cNvPr id="1252" name="Google Shape;1252;p25"/>
              <p:cNvGrpSpPr/>
              <p:nvPr/>
            </p:nvGrpSpPr>
            <p:grpSpPr>
              <a:xfrm>
                <a:off x="12075" y="212050"/>
                <a:ext cx="9144000" cy="1396425"/>
                <a:chOff x="12075" y="212050"/>
                <a:chExt cx="9144000" cy="1396425"/>
              </a:xfrm>
            </p:grpSpPr>
            <p:cxnSp>
              <p:nvCxnSpPr>
                <p:cNvPr id="1253" name="Google Shape;1253;p2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4" name="Google Shape;1254;p2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5" name="Google Shape;1255;p2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6" name="Google Shape;1256;p2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57" name="Google Shape;1257;p25"/>
              <p:cNvGrpSpPr/>
              <p:nvPr/>
            </p:nvGrpSpPr>
            <p:grpSpPr>
              <a:xfrm>
                <a:off x="12075" y="2073925"/>
                <a:ext cx="9144000" cy="1396425"/>
                <a:chOff x="12075" y="212050"/>
                <a:chExt cx="9144000" cy="1396425"/>
              </a:xfrm>
            </p:grpSpPr>
            <p:cxnSp>
              <p:nvCxnSpPr>
                <p:cNvPr id="1258" name="Google Shape;1258;p2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9" name="Google Shape;1259;p2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0" name="Google Shape;1260;p2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1" name="Google Shape;1261;p2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62" name="Google Shape;1262;p25"/>
              <p:cNvGrpSpPr/>
              <p:nvPr/>
            </p:nvGrpSpPr>
            <p:grpSpPr>
              <a:xfrm>
                <a:off x="12075" y="3935800"/>
                <a:ext cx="9144000" cy="930950"/>
                <a:chOff x="12075" y="212050"/>
                <a:chExt cx="9144000" cy="930950"/>
              </a:xfrm>
            </p:grpSpPr>
            <p:cxnSp>
              <p:nvCxnSpPr>
                <p:cNvPr id="1263" name="Google Shape;1263;p2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4" name="Google Shape;1264;p2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5" name="Google Shape;1265;p2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66" name="Google Shape;1266;p25"/>
            <p:cNvGrpSpPr/>
            <p:nvPr/>
          </p:nvGrpSpPr>
          <p:grpSpPr>
            <a:xfrm>
              <a:off x="213575" y="-171451"/>
              <a:ext cx="8855100" cy="5467198"/>
              <a:chOff x="213575" y="-171451"/>
              <a:chExt cx="8855100" cy="5467198"/>
            </a:xfrm>
          </p:grpSpPr>
          <p:grpSp>
            <p:nvGrpSpPr>
              <p:cNvPr id="1267" name="Google Shape;1267;p25"/>
              <p:cNvGrpSpPr/>
              <p:nvPr/>
            </p:nvGrpSpPr>
            <p:grpSpPr>
              <a:xfrm rot="5400000">
                <a:off x="-192674" y="234798"/>
                <a:ext cx="5467198" cy="4654700"/>
                <a:chOff x="12075" y="444775"/>
                <a:chExt cx="9144000" cy="4654700"/>
              </a:xfrm>
            </p:grpSpPr>
            <p:grpSp>
              <p:nvGrpSpPr>
                <p:cNvPr id="1268" name="Google Shape;1268;p25"/>
                <p:cNvGrpSpPr/>
                <p:nvPr/>
              </p:nvGrpSpPr>
              <p:grpSpPr>
                <a:xfrm>
                  <a:off x="12075" y="444775"/>
                  <a:ext cx="9144000" cy="1396425"/>
                  <a:chOff x="12075" y="444775"/>
                  <a:chExt cx="9144000" cy="1396425"/>
                </a:xfrm>
              </p:grpSpPr>
              <p:cxnSp>
                <p:nvCxnSpPr>
                  <p:cNvPr id="1269" name="Google Shape;1269;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0" name="Google Shape;1270;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1" name="Google Shape;1271;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2" name="Google Shape;1272;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73" name="Google Shape;1273;p25"/>
                <p:cNvGrpSpPr/>
                <p:nvPr/>
              </p:nvGrpSpPr>
              <p:grpSpPr>
                <a:xfrm>
                  <a:off x="12075" y="2306650"/>
                  <a:ext cx="9144000" cy="1396425"/>
                  <a:chOff x="12075" y="444775"/>
                  <a:chExt cx="9144000" cy="1396425"/>
                </a:xfrm>
              </p:grpSpPr>
              <p:cxnSp>
                <p:nvCxnSpPr>
                  <p:cNvPr id="1274" name="Google Shape;1274;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5" name="Google Shape;1275;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6" name="Google Shape;1276;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7" name="Google Shape;1277;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78" name="Google Shape;1278;p25"/>
                <p:cNvGrpSpPr/>
                <p:nvPr/>
              </p:nvGrpSpPr>
              <p:grpSpPr>
                <a:xfrm>
                  <a:off x="12075" y="4168525"/>
                  <a:ext cx="9144000" cy="930950"/>
                  <a:chOff x="12075" y="444775"/>
                  <a:chExt cx="9144000" cy="930950"/>
                </a:xfrm>
              </p:grpSpPr>
              <p:cxnSp>
                <p:nvCxnSpPr>
                  <p:cNvPr id="1279" name="Google Shape;1279;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0" name="Google Shape;1280;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1" name="Google Shape;1281;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82" name="Google Shape;1282;p25"/>
              <p:cNvGrpSpPr/>
              <p:nvPr/>
            </p:nvGrpSpPr>
            <p:grpSpPr>
              <a:xfrm rot="5400000">
                <a:off x="4473201" y="700273"/>
                <a:ext cx="5467198" cy="3723750"/>
                <a:chOff x="12075" y="1375725"/>
                <a:chExt cx="9144000" cy="3723750"/>
              </a:xfrm>
            </p:grpSpPr>
            <p:grpSp>
              <p:nvGrpSpPr>
                <p:cNvPr id="1283" name="Google Shape;1283;p25"/>
                <p:cNvGrpSpPr/>
                <p:nvPr/>
              </p:nvGrpSpPr>
              <p:grpSpPr>
                <a:xfrm>
                  <a:off x="12075" y="1375725"/>
                  <a:ext cx="9144000" cy="465475"/>
                  <a:chOff x="12075" y="1375725"/>
                  <a:chExt cx="9144000" cy="465475"/>
                </a:xfrm>
              </p:grpSpPr>
              <p:cxnSp>
                <p:nvCxnSpPr>
                  <p:cNvPr id="1284" name="Google Shape;1284;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5" name="Google Shape;1285;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86" name="Google Shape;1286;p25"/>
                <p:cNvGrpSpPr/>
                <p:nvPr/>
              </p:nvGrpSpPr>
              <p:grpSpPr>
                <a:xfrm>
                  <a:off x="12075" y="2306650"/>
                  <a:ext cx="9144000" cy="1396425"/>
                  <a:chOff x="12075" y="444775"/>
                  <a:chExt cx="9144000" cy="1396425"/>
                </a:xfrm>
              </p:grpSpPr>
              <p:cxnSp>
                <p:nvCxnSpPr>
                  <p:cNvPr id="1287" name="Google Shape;1287;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8" name="Google Shape;1288;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9" name="Google Shape;1289;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90" name="Google Shape;1290;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91" name="Google Shape;1291;p25"/>
                <p:cNvGrpSpPr/>
                <p:nvPr/>
              </p:nvGrpSpPr>
              <p:grpSpPr>
                <a:xfrm>
                  <a:off x="12075" y="4168525"/>
                  <a:ext cx="9144000" cy="930950"/>
                  <a:chOff x="12075" y="444775"/>
                  <a:chExt cx="9144000" cy="930950"/>
                </a:xfrm>
              </p:grpSpPr>
              <p:cxnSp>
                <p:nvCxnSpPr>
                  <p:cNvPr id="1292" name="Google Shape;1292;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93" name="Google Shape;1293;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94" name="Google Shape;1294;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295" name="Google Shape;1295;p25"/>
          <p:cNvGrpSpPr/>
          <p:nvPr/>
        </p:nvGrpSpPr>
        <p:grpSpPr>
          <a:xfrm flipH="1">
            <a:off x="255225" y="222933"/>
            <a:ext cx="11936783" cy="6489563"/>
            <a:chOff x="-7" y="167200"/>
            <a:chExt cx="8952587" cy="4867172"/>
          </a:xfrm>
        </p:grpSpPr>
        <p:grpSp>
          <p:nvGrpSpPr>
            <p:cNvPr id="1296" name="Google Shape;1296;p25"/>
            <p:cNvGrpSpPr/>
            <p:nvPr/>
          </p:nvGrpSpPr>
          <p:grpSpPr>
            <a:xfrm>
              <a:off x="7519182" y="4467918"/>
              <a:ext cx="1433398" cy="566454"/>
              <a:chOff x="7519182" y="4467918"/>
              <a:chExt cx="1433398" cy="566454"/>
            </a:xfrm>
          </p:grpSpPr>
          <p:sp>
            <p:nvSpPr>
              <p:cNvPr id="1297" name="Google Shape;1297;p25"/>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8" name="Google Shape;1298;p25"/>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99" name="Google Shape;1299;p25"/>
            <p:cNvGrpSpPr/>
            <p:nvPr/>
          </p:nvGrpSpPr>
          <p:grpSpPr>
            <a:xfrm>
              <a:off x="-7" y="167200"/>
              <a:ext cx="1266969" cy="226225"/>
              <a:chOff x="-7" y="167200"/>
              <a:chExt cx="1266969" cy="226225"/>
            </a:xfrm>
          </p:grpSpPr>
          <p:sp>
            <p:nvSpPr>
              <p:cNvPr id="1300" name="Google Shape;1300;p25"/>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1" name="Google Shape;1301;p25"/>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1302" name="Google Shape;1302;p25"/>
          <p:cNvSpPr txBox="1">
            <a:spLocks noGrp="1"/>
          </p:cNvSpPr>
          <p:nvPr>
            <p:ph type="title"/>
          </p:nvPr>
        </p:nvSpPr>
        <p:spPr>
          <a:xfrm>
            <a:off x="5310217" y="700167"/>
            <a:ext cx="5930800" cy="141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500"/>
              <a:buNone/>
              <a:defRPr sz="11333"/>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303" name="Google Shape;1303;p25"/>
          <p:cNvSpPr txBox="1">
            <a:spLocks noGrp="1"/>
          </p:cNvSpPr>
          <p:nvPr>
            <p:ph type="subTitle" idx="1"/>
          </p:nvPr>
        </p:nvSpPr>
        <p:spPr>
          <a:xfrm>
            <a:off x="5310167" y="2351833"/>
            <a:ext cx="5930800" cy="141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04" name="Google Shape;1304;p25"/>
          <p:cNvSpPr txBox="1"/>
          <p:nvPr/>
        </p:nvSpPr>
        <p:spPr>
          <a:xfrm>
            <a:off x="5310233" y="4815933"/>
            <a:ext cx="5930800" cy="741600"/>
          </a:xfrm>
          <a:prstGeom prst="rect">
            <a:avLst/>
          </a:prstGeom>
          <a:noFill/>
          <a:ln>
            <a:noFill/>
          </a:ln>
        </p:spPr>
        <p:txBody>
          <a:bodyPr spcFirstLastPara="1" wrap="square" lIns="121900" tIns="121900" rIns="121900" bIns="121900" anchor="t" anchorCtr="0">
            <a:noAutofit/>
          </a:bodyPr>
          <a:lstStyle/>
          <a:p>
            <a:pPr marL="0" lvl="0" indent="0" algn="r" rtl="0">
              <a:spcBef>
                <a:spcPts val="400"/>
              </a:spcBef>
              <a:spcAft>
                <a:spcPts val="0"/>
              </a:spcAft>
              <a:buNone/>
            </a:pPr>
            <a:r>
              <a:rPr lang="en" sz="1467">
                <a:solidFill>
                  <a:schemeClr val="dk1"/>
                </a:solidFill>
                <a:latin typeface="Titillium Web"/>
                <a:ea typeface="Titillium Web"/>
                <a:cs typeface="Titillium Web"/>
                <a:sym typeface="Titillium Web"/>
              </a:rPr>
              <a:t>CREDITS: This presentation template was created by </a:t>
            </a:r>
            <a:r>
              <a:rPr lang="en" sz="1467" u="sng">
                <a:solidFill>
                  <a:schemeClr val="dk1"/>
                </a:solidFill>
                <a:latin typeface="Titillium Web"/>
                <a:ea typeface="Titillium Web"/>
                <a:cs typeface="Titillium Web"/>
                <a:sym typeface="Titillium Web"/>
                <a:hlinkClick r:id="rId2">
                  <a:extLst>
                    <a:ext uri="{A12FA001-AC4F-418D-AE19-62706E023703}">
                      <ahyp:hlinkClr xmlns:ahyp="http://schemas.microsoft.com/office/drawing/2018/hyperlinkcolor" val="tx"/>
                    </a:ext>
                  </a:extLst>
                </a:hlinkClick>
              </a:rPr>
              <a:t>Slidesgo</a:t>
            </a:r>
            <a:r>
              <a:rPr lang="en" sz="1467">
                <a:solidFill>
                  <a:schemeClr val="dk1"/>
                </a:solidFill>
                <a:latin typeface="Titillium Web"/>
                <a:ea typeface="Titillium Web"/>
                <a:cs typeface="Titillium Web"/>
                <a:sym typeface="Titillium Web"/>
              </a:rPr>
              <a:t>, and includes icons by </a:t>
            </a:r>
            <a:r>
              <a:rPr lang="en" sz="1467" u="sng">
                <a:solidFill>
                  <a:schemeClr val="dk1"/>
                </a:solidFill>
                <a:latin typeface="Titillium Web"/>
                <a:ea typeface="Titillium Web"/>
                <a:cs typeface="Titillium Web"/>
                <a:sym typeface="Titillium Web"/>
                <a:hlinkClick r:id="rId3">
                  <a:extLst>
                    <a:ext uri="{A12FA001-AC4F-418D-AE19-62706E023703}">
                      <ahyp:hlinkClr xmlns:ahyp="http://schemas.microsoft.com/office/drawing/2018/hyperlinkcolor" val="tx"/>
                    </a:ext>
                  </a:extLst>
                </a:hlinkClick>
              </a:rPr>
              <a:t>Flaticon</a:t>
            </a:r>
            <a:r>
              <a:rPr lang="en" sz="1467">
                <a:solidFill>
                  <a:schemeClr val="dk1"/>
                </a:solidFill>
                <a:latin typeface="Titillium Web"/>
                <a:ea typeface="Titillium Web"/>
                <a:cs typeface="Titillium Web"/>
                <a:sym typeface="Titillium Web"/>
              </a:rPr>
              <a:t>, and infographics &amp; images by </a:t>
            </a:r>
            <a:r>
              <a:rPr lang="en" sz="1467" u="sng">
                <a:solidFill>
                  <a:schemeClr val="dk1"/>
                </a:solidFill>
                <a:latin typeface="Titillium Web"/>
                <a:ea typeface="Titillium Web"/>
                <a:cs typeface="Titillium Web"/>
                <a:sym typeface="Titillium Web"/>
                <a:hlinkClick r:id="rId4">
                  <a:extLst>
                    <a:ext uri="{A12FA001-AC4F-418D-AE19-62706E023703}">
                      <ahyp:hlinkClr xmlns:ahyp="http://schemas.microsoft.com/office/drawing/2018/hyperlinkcolor" val="tx"/>
                    </a:ext>
                  </a:extLst>
                </a:hlinkClick>
              </a:rPr>
              <a:t>Freepik</a:t>
            </a:r>
            <a:r>
              <a:rPr lang="en" sz="1467" u="sng">
                <a:solidFill>
                  <a:schemeClr val="dk1"/>
                </a:solidFill>
                <a:latin typeface="Titillium Web"/>
                <a:ea typeface="Titillium Web"/>
                <a:cs typeface="Titillium Web"/>
                <a:sym typeface="Titillium Web"/>
              </a:rPr>
              <a:t> </a:t>
            </a:r>
            <a:endParaRPr sz="1467" u="sng">
              <a:solidFill>
                <a:schemeClr val="dk1"/>
              </a:solidFill>
              <a:latin typeface="Titillium Web"/>
              <a:ea typeface="Titillium Web"/>
              <a:cs typeface="Titillium Web"/>
              <a:sym typeface="Titillium Web"/>
            </a:endParaRPr>
          </a:p>
        </p:txBody>
      </p:sp>
    </p:spTree>
    <p:extLst>
      <p:ext uri="{BB962C8B-B14F-4D97-AF65-F5344CB8AC3E}">
        <p14:creationId xmlns:p14="http://schemas.microsoft.com/office/powerpoint/2010/main" val="2084881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05"/>
        <p:cNvGrpSpPr/>
        <p:nvPr/>
      </p:nvGrpSpPr>
      <p:grpSpPr>
        <a:xfrm>
          <a:off x="0" y="0"/>
          <a:ext cx="0" cy="0"/>
          <a:chOff x="0" y="0"/>
          <a:chExt cx="0" cy="0"/>
        </a:xfrm>
      </p:grpSpPr>
      <p:grpSp>
        <p:nvGrpSpPr>
          <p:cNvPr id="1306" name="Google Shape;1306;p26"/>
          <p:cNvGrpSpPr/>
          <p:nvPr/>
        </p:nvGrpSpPr>
        <p:grpSpPr>
          <a:xfrm flipH="1">
            <a:off x="0" y="-215799"/>
            <a:ext cx="12192000" cy="7289597"/>
            <a:chOff x="0" y="-171451"/>
            <a:chExt cx="9144000" cy="5467198"/>
          </a:xfrm>
        </p:grpSpPr>
        <p:grpSp>
          <p:nvGrpSpPr>
            <p:cNvPr id="1307" name="Google Shape;1307;p26"/>
            <p:cNvGrpSpPr/>
            <p:nvPr/>
          </p:nvGrpSpPr>
          <p:grpSpPr>
            <a:xfrm>
              <a:off x="0" y="135850"/>
              <a:ext cx="9144000" cy="4654700"/>
              <a:chOff x="12075" y="212050"/>
              <a:chExt cx="9144000" cy="4654700"/>
            </a:xfrm>
          </p:grpSpPr>
          <p:grpSp>
            <p:nvGrpSpPr>
              <p:cNvPr id="1308" name="Google Shape;1308;p26"/>
              <p:cNvGrpSpPr/>
              <p:nvPr/>
            </p:nvGrpSpPr>
            <p:grpSpPr>
              <a:xfrm>
                <a:off x="12075" y="212050"/>
                <a:ext cx="9144000" cy="1396425"/>
                <a:chOff x="12075" y="212050"/>
                <a:chExt cx="9144000" cy="1396425"/>
              </a:xfrm>
            </p:grpSpPr>
            <p:cxnSp>
              <p:nvCxnSpPr>
                <p:cNvPr id="1309" name="Google Shape;1309;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0" name="Google Shape;1310;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1" name="Google Shape;1311;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2" name="Google Shape;1312;p2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13" name="Google Shape;1313;p26"/>
              <p:cNvGrpSpPr/>
              <p:nvPr/>
            </p:nvGrpSpPr>
            <p:grpSpPr>
              <a:xfrm>
                <a:off x="12075" y="2073925"/>
                <a:ext cx="9144000" cy="1396425"/>
                <a:chOff x="12075" y="212050"/>
                <a:chExt cx="9144000" cy="1396425"/>
              </a:xfrm>
            </p:grpSpPr>
            <p:cxnSp>
              <p:nvCxnSpPr>
                <p:cNvPr id="1314" name="Google Shape;1314;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5" name="Google Shape;1315;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6" name="Google Shape;1316;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7" name="Google Shape;1317;p2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18" name="Google Shape;1318;p26"/>
              <p:cNvGrpSpPr/>
              <p:nvPr/>
            </p:nvGrpSpPr>
            <p:grpSpPr>
              <a:xfrm>
                <a:off x="12075" y="3935800"/>
                <a:ext cx="9144000" cy="930950"/>
                <a:chOff x="12075" y="212050"/>
                <a:chExt cx="9144000" cy="930950"/>
              </a:xfrm>
            </p:grpSpPr>
            <p:cxnSp>
              <p:nvCxnSpPr>
                <p:cNvPr id="1319" name="Google Shape;1319;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0" name="Google Shape;1320;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1" name="Google Shape;1321;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22" name="Google Shape;1322;p26"/>
            <p:cNvGrpSpPr/>
            <p:nvPr/>
          </p:nvGrpSpPr>
          <p:grpSpPr>
            <a:xfrm>
              <a:off x="213575" y="-171451"/>
              <a:ext cx="8855100" cy="5467198"/>
              <a:chOff x="213575" y="-171451"/>
              <a:chExt cx="8855100" cy="5467198"/>
            </a:xfrm>
          </p:grpSpPr>
          <p:grpSp>
            <p:nvGrpSpPr>
              <p:cNvPr id="1323" name="Google Shape;1323;p26"/>
              <p:cNvGrpSpPr/>
              <p:nvPr/>
            </p:nvGrpSpPr>
            <p:grpSpPr>
              <a:xfrm rot="5400000">
                <a:off x="-192674" y="234798"/>
                <a:ext cx="5467198" cy="4654700"/>
                <a:chOff x="12075" y="444775"/>
                <a:chExt cx="9144000" cy="4654700"/>
              </a:xfrm>
            </p:grpSpPr>
            <p:grpSp>
              <p:nvGrpSpPr>
                <p:cNvPr id="1324" name="Google Shape;1324;p26"/>
                <p:cNvGrpSpPr/>
                <p:nvPr/>
              </p:nvGrpSpPr>
              <p:grpSpPr>
                <a:xfrm>
                  <a:off x="12075" y="444775"/>
                  <a:ext cx="9144000" cy="1396425"/>
                  <a:chOff x="12075" y="444775"/>
                  <a:chExt cx="9144000" cy="1396425"/>
                </a:xfrm>
              </p:grpSpPr>
              <p:cxnSp>
                <p:nvCxnSpPr>
                  <p:cNvPr id="1325" name="Google Shape;1325;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6" name="Google Shape;1326;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7" name="Google Shape;1327;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8" name="Google Shape;1328;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29" name="Google Shape;1329;p26"/>
                <p:cNvGrpSpPr/>
                <p:nvPr/>
              </p:nvGrpSpPr>
              <p:grpSpPr>
                <a:xfrm>
                  <a:off x="12075" y="2306650"/>
                  <a:ext cx="9144000" cy="1396425"/>
                  <a:chOff x="12075" y="444775"/>
                  <a:chExt cx="9144000" cy="1396425"/>
                </a:xfrm>
              </p:grpSpPr>
              <p:cxnSp>
                <p:nvCxnSpPr>
                  <p:cNvPr id="1330" name="Google Shape;1330;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1" name="Google Shape;1331;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2" name="Google Shape;1332;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3" name="Google Shape;1333;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34" name="Google Shape;1334;p26"/>
                <p:cNvGrpSpPr/>
                <p:nvPr/>
              </p:nvGrpSpPr>
              <p:grpSpPr>
                <a:xfrm>
                  <a:off x="12075" y="4168525"/>
                  <a:ext cx="9144000" cy="930950"/>
                  <a:chOff x="12075" y="444775"/>
                  <a:chExt cx="9144000" cy="930950"/>
                </a:xfrm>
              </p:grpSpPr>
              <p:cxnSp>
                <p:nvCxnSpPr>
                  <p:cNvPr id="1335" name="Google Shape;1335;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6" name="Google Shape;1336;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7" name="Google Shape;1337;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38" name="Google Shape;1338;p26"/>
              <p:cNvGrpSpPr/>
              <p:nvPr/>
            </p:nvGrpSpPr>
            <p:grpSpPr>
              <a:xfrm rot="5400000">
                <a:off x="4473201" y="700273"/>
                <a:ext cx="5467198" cy="3723750"/>
                <a:chOff x="12075" y="1375725"/>
                <a:chExt cx="9144000" cy="3723750"/>
              </a:xfrm>
            </p:grpSpPr>
            <p:grpSp>
              <p:nvGrpSpPr>
                <p:cNvPr id="1339" name="Google Shape;1339;p26"/>
                <p:cNvGrpSpPr/>
                <p:nvPr/>
              </p:nvGrpSpPr>
              <p:grpSpPr>
                <a:xfrm>
                  <a:off x="12075" y="1375725"/>
                  <a:ext cx="9144000" cy="465475"/>
                  <a:chOff x="12075" y="1375725"/>
                  <a:chExt cx="9144000" cy="465475"/>
                </a:xfrm>
              </p:grpSpPr>
              <p:cxnSp>
                <p:nvCxnSpPr>
                  <p:cNvPr id="1340" name="Google Shape;1340;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1" name="Google Shape;1341;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2" name="Google Shape;1342;p26"/>
                <p:cNvGrpSpPr/>
                <p:nvPr/>
              </p:nvGrpSpPr>
              <p:grpSpPr>
                <a:xfrm>
                  <a:off x="12075" y="2306650"/>
                  <a:ext cx="9144000" cy="1396425"/>
                  <a:chOff x="12075" y="444775"/>
                  <a:chExt cx="9144000" cy="1396425"/>
                </a:xfrm>
              </p:grpSpPr>
              <p:cxnSp>
                <p:nvCxnSpPr>
                  <p:cNvPr id="1343" name="Google Shape;1343;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4" name="Google Shape;1344;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5" name="Google Shape;1345;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6" name="Google Shape;1346;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7" name="Google Shape;1347;p26"/>
                <p:cNvGrpSpPr/>
                <p:nvPr/>
              </p:nvGrpSpPr>
              <p:grpSpPr>
                <a:xfrm>
                  <a:off x="12075" y="4168525"/>
                  <a:ext cx="9144000" cy="930950"/>
                  <a:chOff x="12075" y="444775"/>
                  <a:chExt cx="9144000" cy="930950"/>
                </a:xfrm>
              </p:grpSpPr>
              <p:cxnSp>
                <p:nvCxnSpPr>
                  <p:cNvPr id="1348" name="Google Shape;1348;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9" name="Google Shape;1349;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0" name="Google Shape;1350;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Tree>
    <p:extLst>
      <p:ext uri="{BB962C8B-B14F-4D97-AF65-F5344CB8AC3E}">
        <p14:creationId xmlns:p14="http://schemas.microsoft.com/office/powerpoint/2010/main" val="3865622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51"/>
        <p:cNvGrpSpPr/>
        <p:nvPr/>
      </p:nvGrpSpPr>
      <p:grpSpPr>
        <a:xfrm>
          <a:off x="0" y="0"/>
          <a:ext cx="0" cy="0"/>
          <a:chOff x="0" y="0"/>
          <a:chExt cx="0" cy="0"/>
        </a:xfrm>
      </p:grpSpPr>
      <p:grpSp>
        <p:nvGrpSpPr>
          <p:cNvPr id="1352" name="Google Shape;1352;p27"/>
          <p:cNvGrpSpPr/>
          <p:nvPr/>
        </p:nvGrpSpPr>
        <p:grpSpPr>
          <a:xfrm flipH="1">
            <a:off x="0" y="-215799"/>
            <a:ext cx="12192000" cy="7289597"/>
            <a:chOff x="0" y="-171451"/>
            <a:chExt cx="9144000" cy="5467198"/>
          </a:xfrm>
        </p:grpSpPr>
        <p:grpSp>
          <p:nvGrpSpPr>
            <p:cNvPr id="1353" name="Google Shape;1353;p27"/>
            <p:cNvGrpSpPr/>
            <p:nvPr/>
          </p:nvGrpSpPr>
          <p:grpSpPr>
            <a:xfrm>
              <a:off x="0" y="135850"/>
              <a:ext cx="9144000" cy="4654700"/>
              <a:chOff x="12075" y="212050"/>
              <a:chExt cx="9144000" cy="4654700"/>
            </a:xfrm>
          </p:grpSpPr>
          <p:grpSp>
            <p:nvGrpSpPr>
              <p:cNvPr id="1354" name="Google Shape;1354;p27"/>
              <p:cNvGrpSpPr/>
              <p:nvPr/>
            </p:nvGrpSpPr>
            <p:grpSpPr>
              <a:xfrm>
                <a:off x="12075" y="212050"/>
                <a:ext cx="9144000" cy="1396425"/>
                <a:chOff x="12075" y="212050"/>
                <a:chExt cx="9144000" cy="1396425"/>
              </a:xfrm>
            </p:grpSpPr>
            <p:cxnSp>
              <p:nvCxnSpPr>
                <p:cNvPr id="1355" name="Google Shape;1355;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6" name="Google Shape;1356;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7" name="Google Shape;1357;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8" name="Google Shape;1358;p2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59" name="Google Shape;1359;p27"/>
              <p:cNvGrpSpPr/>
              <p:nvPr/>
            </p:nvGrpSpPr>
            <p:grpSpPr>
              <a:xfrm>
                <a:off x="12075" y="2073925"/>
                <a:ext cx="9144000" cy="1396425"/>
                <a:chOff x="12075" y="212050"/>
                <a:chExt cx="9144000" cy="1396425"/>
              </a:xfrm>
            </p:grpSpPr>
            <p:cxnSp>
              <p:nvCxnSpPr>
                <p:cNvPr id="1360" name="Google Shape;1360;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1" name="Google Shape;1361;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2" name="Google Shape;1362;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3" name="Google Shape;1363;p2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64" name="Google Shape;1364;p27"/>
              <p:cNvGrpSpPr/>
              <p:nvPr/>
            </p:nvGrpSpPr>
            <p:grpSpPr>
              <a:xfrm>
                <a:off x="12075" y="3935800"/>
                <a:ext cx="9144000" cy="930950"/>
                <a:chOff x="12075" y="212050"/>
                <a:chExt cx="9144000" cy="930950"/>
              </a:xfrm>
            </p:grpSpPr>
            <p:cxnSp>
              <p:nvCxnSpPr>
                <p:cNvPr id="1365" name="Google Shape;1365;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6" name="Google Shape;1366;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7" name="Google Shape;1367;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68" name="Google Shape;1368;p27"/>
            <p:cNvGrpSpPr/>
            <p:nvPr/>
          </p:nvGrpSpPr>
          <p:grpSpPr>
            <a:xfrm>
              <a:off x="213575" y="-171451"/>
              <a:ext cx="8855100" cy="5467198"/>
              <a:chOff x="213575" y="-171451"/>
              <a:chExt cx="8855100" cy="5467198"/>
            </a:xfrm>
          </p:grpSpPr>
          <p:grpSp>
            <p:nvGrpSpPr>
              <p:cNvPr id="1369" name="Google Shape;1369;p27"/>
              <p:cNvGrpSpPr/>
              <p:nvPr/>
            </p:nvGrpSpPr>
            <p:grpSpPr>
              <a:xfrm rot="5400000">
                <a:off x="-192674" y="234798"/>
                <a:ext cx="5467198" cy="4654700"/>
                <a:chOff x="12075" y="444775"/>
                <a:chExt cx="9144000" cy="4654700"/>
              </a:xfrm>
            </p:grpSpPr>
            <p:grpSp>
              <p:nvGrpSpPr>
                <p:cNvPr id="1370" name="Google Shape;1370;p27"/>
                <p:cNvGrpSpPr/>
                <p:nvPr/>
              </p:nvGrpSpPr>
              <p:grpSpPr>
                <a:xfrm>
                  <a:off x="12075" y="444775"/>
                  <a:ext cx="9144000" cy="1396425"/>
                  <a:chOff x="12075" y="444775"/>
                  <a:chExt cx="9144000" cy="1396425"/>
                </a:xfrm>
              </p:grpSpPr>
              <p:cxnSp>
                <p:nvCxnSpPr>
                  <p:cNvPr id="1371" name="Google Shape;1371;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2" name="Google Shape;1372;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3" name="Google Shape;1373;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4" name="Google Shape;1374;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75" name="Google Shape;1375;p27"/>
                <p:cNvGrpSpPr/>
                <p:nvPr/>
              </p:nvGrpSpPr>
              <p:grpSpPr>
                <a:xfrm>
                  <a:off x="12075" y="2306650"/>
                  <a:ext cx="9144000" cy="1396425"/>
                  <a:chOff x="12075" y="444775"/>
                  <a:chExt cx="9144000" cy="1396425"/>
                </a:xfrm>
              </p:grpSpPr>
              <p:cxnSp>
                <p:nvCxnSpPr>
                  <p:cNvPr id="1376" name="Google Shape;1376;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7" name="Google Shape;1377;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8" name="Google Shape;1378;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9" name="Google Shape;1379;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80" name="Google Shape;1380;p27"/>
                <p:cNvGrpSpPr/>
                <p:nvPr/>
              </p:nvGrpSpPr>
              <p:grpSpPr>
                <a:xfrm>
                  <a:off x="12075" y="4168525"/>
                  <a:ext cx="9144000" cy="930950"/>
                  <a:chOff x="12075" y="444775"/>
                  <a:chExt cx="9144000" cy="930950"/>
                </a:xfrm>
              </p:grpSpPr>
              <p:cxnSp>
                <p:nvCxnSpPr>
                  <p:cNvPr id="1381" name="Google Shape;1381;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2" name="Google Shape;1382;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3" name="Google Shape;1383;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84" name="Google Shape;1384;p27"/>
              <p:cNvGrpSpPr/>
              <p:nvPr/>
            </p:nvGrpSpPr>
            <p:grpSpPr>
              <a:xfrm rot="5400000">
                <a:off x="4473201" y="700273"/>
                <a:ext cx="5467198" cy="3723750"/>
                <a:chOff x="12075" y="1375725"/>
                <a:chExt cx="9144000" cy="3723750"/>
              </a:xfrm>
            </p:grpSpPr>
            <p:grpSp>
              <p:nvGrpSpPr>
                <p:cNvPr id="1385" name="Google Shape;1385;p27"/>
                <p:cNvGrpSpPr/>
                <p:nvPr/>
              </p:nvGrpSpPr>
              <p:grpSpPr>
                <a:xfrm>
                  <a:off x="12075" y="1375725"/>
                  <a:ext cx="9144000" cy="465475"/>
                  <a:chOff x="12075" y="1375725"/>
                  <a:chExt cx="9144000" cy="465475"/>
                </a:xfrm>
              </p:grpSpPr>
              <p:cxnSp>
                <p:nvCxnSpPr>
                  <p:cNvPr id="1386" name="Google Shape;1386;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7" name="Google Shape;1387;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88" name="Google Shape;1388;p27"/>
                <p:cNvGrpSpPr/>
                <p:nvPr/>
              </p:nvGrpSpPr>
              <p:grpSpPr>
                <a:xfrm>
                  <a:off x="12075" y="2306650"/>
                  <a:ext cx="9144000" cy="1396425"/>
                  <a:chOff x="12075" y="444775"/>
                  <a:chExt cx="9144000" cy="1396425"/>
                </a:xfrm>
              </p:grpSpPr>
              <p:cxnSp>
                <p:nvCxnSpPr>
                  <p:cNvPr id="1389" name="Google Shape;1389;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0" name="Google Shape;1390;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1" name="Google Shape;1391;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2" name="Google Shape;1392;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93" name="Google Shape;1393;p27"/>
                <p:cNvGrpSpPr/>
                <p:nvPr/>
              </p:nvGrpSpPr>
              <p:grpSpPr>
                <a:xfrm>
                  <a:off x="12075" y="4168525"/>
                  <a:ext cx="9144000" cy="930950"/>
                  <a:chOff x="12075" y="444775"/>
                  <a:chExt cx="9144000" cy="930950"/>
                </a:xfrm>
              </p:grpSpPr>
              <p:cxnSp>
                <p:nvCxnSpPr>
                  <p:cNvPr id="1394" name="Google Shape;1394;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5" name="Google Shape;1395;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6" name="Google Shape;1396;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397" name="Google Shape;1397;p27"/>
          <p:cNvGrpSpPr/>
          <p:nvPr/>
        </p:nvGrpSpPr>
        <p:grpSpPr>
          <a:xfrm flipH="1">
            <a:off x="255225" y="222933"/>
            <a:ext cx="11936783" cy="6489563"/>
            <a:chOff x="-7" y="167200"/>
            <a:chExt cx="8952587" cy="4867172"/>
          </a:xfrm>
        </p:grpSpPr>
        <p:grpSp>
          <p:nvGrpSpPr>
            <p:cNvPr id="1398" name="Google Shape;1398;p27"/>
            <p:cNvGrpSpPr/>
            <p:nvPr/>
          </p:nvGrpSpPr>
          <p:grpSpPr>
            <a:xfrm>
              <a:off x="7519182" y="4467918"/>
              <a:ext cx="1433398" cy="566454"/>
              <a:chOff x="7519182" y="4467918"/>
              <a:chExt cx="1433398" cy="566454"/>
            </a:xfrm>
          </p:grpSpPr>
          <p:sp>
            <p:nvSpPr>
              <p:cNvPr id="1399" name="Google Shape;1399;p27"/>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0" name="Google Shape;1400;p27"/>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01" name="Google Shape;1401;p27"/>
            <p:cNvGrpSpPr/>
            <p:nvPr/>
          </p:nvGrpSpPr>
          <p:grpSpPr>
            <a:xfrm>
              <a:off x="-7" y="167200"/>
              <a:ext cx="1266969" cy="226225"/>
              <a:chOff x="-7" y="167200"/>
              <a:chExt cx="1266969" cy="226225"/>
            </a:xfrm>
          </p:grpSpPr>
          <p:sp>
            <p:nvSpPr>
              <p:cNvPr id="1402" name="Google Shape;1402;p2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3" name="Google Shape;1403;p2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1404" name="Google Shape;1404;p27"/>
          <p:cNvSpPr/>
          <p:nvPr/>
        </p:nvSpPr>
        <p:spPr>
          <a:xfrm>
            <a:off x="11515300" y="6292967"/>
            <a:ext cx="503200" cy="503200"/>
          </a:xfrm>
          <a:prstGeom prst="mathMultiply">
            <a:avLst>
              <a:gd name="adj1" fmla="val 16276"/>
            </a:avLst>
          </a:prstGeom>
          <a:solidFill>
            <a:schemeClr val="accent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Titillium Web"/>
              <a:ea typeface="Titillium Web"/>
              <a:cs typeface="Titillium Web"/>
              <a:sym typeface="Titillium Web"/>
            </a:endParaRPr>
          </a:p>
        </p:txBody>
      </p:sp>
      <p:sp>
        <p:nvSpPr>
          <p:cNvPr id="1405" name="Google Shape;1405;p27"/>
          <p:cNvSpPr/>
          <p:nvPr/>
        </p:nvSpPr>
        <p:spPr>
          <a:xfrm>
            <a:off x="189133" y="600633"/>
            <a:ext cx="503200" cy="503200"/>
          </a:xfrm>
          <a:prstGeom prst="mathMultiply">
            <a:avLst>
              <a:gd name="adj1" fmla="val 16276"/>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Titillium Web"/>
              <a:ea typeface="Titillium Web"/>
              <a:cs typeface="Titillium Web"/>
              <a:sym typeface="Titillium Web"/>
            </a:endParaRPr>
          </a:p>
        </p:txBody>
      </p:sp>
    </p:spTree>
    <p:extLst>
      <p:ext uri="{BB962C8B-B14F-4D97-AF65-F5344CB8AC3E}">
        <p14:creationId xmlns:p14="http://schemas.microsoft.com/office/powerpoint/2010/main" val="403465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8"/>
        <p:cNvGrpSpPr/>
        <p:nvPr/>
      </p:nvGrpSpPr>
      <p:grpSpPr>
        <a:xfrm>
          <a:off x="0" y="0"/>
          <a:ext cx="0" cy="0"/>
          <a:chOff x="0" y="0"/>
          <a:chExt cx="0" cy="0"/>
        </a:xfrm>
      </p:grpSpPr>
      <p:grpSp>
        <p:nvGrpSpPr>
          <p:cNvPr id="299" name="Google Shape;299;p7"/>
          <p:cNvGrpSpPr/>
          <p:nvPr/>
        </p:nvGrpSpPr>
        <p:grpSpPr>
          <a:xfrm flipH="1">
            <a:off x="0" y="-215799"/>
            <a:ext cx="12192000" cy="7289597"/>
            <a:chOff x="0" y="-171451"/>
            <a:chExt cx="9144000" cy="5467198"/>
          </a:xfrm>
        </p:grpSpPr>
        <p:grpSp>
          <p:nvGrpSpPr>
            <p:cNvPr id="300" name="Google Shape;300;p7"/>
            <p:cNvGrpSpPr/>
            <p:nvPr/>
          </p:nvGrpSpPr>
          <p:grpSpPr>
            <a:xfrm>
              <a:off x="0" y="135850"/>
              <a:ext cx="9144000" cy="4654700"/>
              <a:chOff x="12075" y="212050"/>
              <a:chExt cx="9144000" cy="4654700"/>
            </a:xfrm>
          </p:grpSpPr>
          <p:grpSp>
            <p:nvGrpSpPr>
              <p:cNvPr id="301" name="Google Shape;301;p7"/>
              <p:cNvGrpSpPr/>
              <p:nvPr/>
            </p:nvGrpSpPr>
            <p:grpSpPr>
              <a:xfrm>
                <a:off x="12075" y="212050"/>
                <a:ext cx="9144000" cy="1396425"/>
                <a:chOff x="12075" y="212050"/>
                <a:chExt cx="9144000" cy="1396425"/>
              </a:xfrm>
            </p:grpSpPr>
            <p:cxnSp>
              <p:nvCxnSpPr>
                <p:cNvPr id="302" name="Google Shape;302;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3" name="Google Shape;303;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4" name="Google Shape;304;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5" name="Google Shape;305;p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06" name="Google Shape;306;p7"/>
              <p:cNvGrpSpPr/>
              <p:nvPr/>
            </p:nvGrpSpPr>
            <p:grpSpPr>
              <a:xfrm>
                <a:off x="12075" y="2073925"/>
                <a:ext cx="9144000" cy="1396425"/>
                <a:chOff x="12075" y="212050"/>
                <a:chExt cx="9144000" cy="1396425"/>
              </a:xfrm>
            </p:grpSpPr>
            <p:cxnSp>
              <p:nvCxnSpPr>
                <p:cNvPr id="307" name="Google Shape;307;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8" name="Google Shape;308;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9" name="Google Shape;309;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0" name="Google Shape;310;p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11" name="Google Shape;311;p7"/>
              <p:cNvGrpSpPr/>
              <p:nvPr/>
            </p:nvGrpSpPr>
            <p:grpSpPr>
              <a:xfrm>
                <a:off x="12075" y="3935800"/>
                <a:ext cx="9144000" cy="930950"/>
                <a:chOff x="12075" y="212050"/>
                <a:chExt cx="9144000" cy="930950"/>
              </a:xfrm>
            </p:grpSpPr>
            <p:cxnSp>
              <p:nvCxnSpPr>
                <p:cNvPr id="312" name="Google Shape;312;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3" name="Google Shape;313;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4" name="Google Shape;314;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15" name="Google Shape;315;p7"/>
            <p:cNvGrpSpPr/>
            <p:nvPr/>
          </p:nvGrpSpPr>
          <p:grpSpPr>
            <a:xfrm>
              <a:off x="213575" y="-171451"/>
              <a:ext cx="8855100" cy="5467198"/>
              <a:chOff x="213575" y="-171451"/>
              <a:chExt cx="8855100" cy="5467198"/>
            </a:xfrm>
          </p:grpSpPr>
          <p:grpSp>
            <p:nvGrpSpPr>
              <p:cNvPr id="316" name="Google Shape;316;p7"/>
              <p:cNvGrpSpPr/>
              <p:nvPr/>
            </p:nvGrpSpPr>
            <p:grpSpPr>
              <a:xfrm rot="5400000">
                <a:off x="-192674" y="234798"/>
                <a:ext cx="5467198" cy="4654700"/>
                <a:chOff x="12075" y="444775"/>
                <a:chExt cx="9144000" cy="4654700"/>
              </a:xfrm>
            </p:grpSpPr>
            <p:grpSp>
              <p:nvGrpSpPr>
                <p:cNvPr id="317" name="Google Shape;317;p7"/>
                <p:cNvGrpSpPr/>
                <p:nvPr/>
              </p:nvGrpSpPr>
              <p:grpSpPr>
                <a:xfrm>
                  <a:off x="12075" y="444775"/>
                  <a:ext cx="9144000" cy="1396425"/>
                  <a:chOff x="12075" y="444775"/>
                  <a:chExt cx="9144000" cy="1396425"/>
                </a:xfrm>
              </p:grpSpPr>
              <p:cxnSp>
                <p:nvCxnSpPr>
                  <p:cNvPr id="318" name="Google Shape;318;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9" name="Google Shape;319;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0" name="Google Shape;320;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1" name="Google Shape;321;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2" name="Google Shape;322;p7"/>
                <p:cNvGrpSpPr/>
                <p:nvPr/>
              </p:nvGrpSpPr>
              <p:grpSpPr>
                <a:xfrm>
                  <a:off x="12075" y="2306650"/>
                  <a:ext cx="9144000" cy="1396425"/>
                  <a:chOff x="12075" y="444775"/>
                  <a:chExt cx="9144000" cy="1396425"/>
                </a:xfrm>
              </p:grpSpPr>
              <p:cxnSp>
                <p:nvCxnSpPr>
                  <p:cNvPr id="323" name="Google Shape;323;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4" name="Google Shape;324;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5" name="Google Shape;325;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6" name="Google Shape;326;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7" name="Google Shape;327;p7"/>
                <p:cNvGrpSpPr/>
                <p:nvPr/>
              </p:nvGrpSpPr>
              <p:grpSpPr>
                <a:xfrm>
                  <a:off x="12075" y="4168525"/>
                  <a:ext cx="9144000" cy="930950"/>
                  <a:chOff x="12075" y="444775"/>
                  <a:chExt cx="9144000" cy="930950"/>
                </a:xfrm>
              </p:grpSpPr>
              <p:cxnSp>
                <p:nvCxnSpPr>
                  <p:cNvPr id="328" name="Google Shape;328;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9" name="Google Shape;329;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0" name="Google Shape;330;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31" name="Google Shape;331;p7"/>
              <p:cNvGrpSpPr/>
              <p:nvPr/>
            </p:nvGrpSpPr>
            <p:grpSpPr>
              <a:xfrm rot="5400000">
                <a:off x="4473201" y="700273"/>
                <a:ext cx="5467198" cy="3723750"/>
                <a:chOff x="12075" y="1375725"/>
                <a:chExt cx="9144000" cy="3723750"/>
              </a:xfrm>
            </p:grpSpPr>
            <p:grpSp>
              <p:nvGrpSpPr>
                <p:cNvPr id="332" name="Google Shape;332;p7"/>
                <p:cNvGrpSpPr/>
                <p:nvPr/>
              </p:nvGrpSpPr>
              <p:grpSpPr>
                <a:xfrm>
                  <a:off x="12075" y="1375725"/>
                  <a:ext cx="9144000" cy="465475"/>
                  <a:chOff x="12075" y="1375725"/>
                  <a:chExt cx="9144000" cy="465475"/>
                </a:xfrm>
              </p:grpSpPr>
              <p:cxnSp>
                <p:nvCxnSpPr>
                  <p:cNvPr id="333" name="Google Shape;333;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4" name="Google Shape;334;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35" name="Google Shape;335;p7"/>
                <p:cNvGrpSpPr/>
                <p:nvPr/>
              </p:nvGrpSpPr>
              <p:grpSpPr>
                <a:xfrm>
                  <a:off x="12075" y="2306650"/>
                  <a:ext cx="9144000" cy="1396425"/>
                  <a:chOff x="12075" y="444775"/>
                  <a:chExt cx="9144000" cy="1396425"/>
                </a:xfrm>
              </p:grpSpPr>
              <p:cxnSp>
                <p:nvCxnSpPr>
                  <p:cNvPr id="336" name="Google Shape;336;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7" name="Google Shape;337;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8" name="Google Shape;338;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9" name="Google Shape;339;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40" name="Google Shape;340;p7"/>
                <p:cNvGrpSpPr/>
                <p:nvPr/>
              </p:nvGrpSpPr>
              <p:grpSpPr>
                <a:xfrm>
                  <a:off x="12075" y="4168525"/>
                  <a:ext cx="9144000" cy="930950"/>
                  <a:chOff x="12075" y="444775"/>
                  <a:chExt cx="9144000" cy="930950"/>
                </a:xfrm>
              </p:grpSpPr>
              <p:cxnSp>
                <p:nvCxnSpPr>
                  <p:cNvPr id="341" name="Google Shape;341;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2" name="Google Shape;342;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3" name="Google Shape;343;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344" name="Google Shape;344;p7"/>
          <p:cNvSpPr txBox="1">
            <a:spLocks noGrp="1"/>
          </p:cNvSpPr>
          <p:nvPr>
            <p:ph type="title"/>
          </p:nvPr>
        </p:nvSpPr>
        <p:spPr>
          <a:xfrm>
            <a:off x="960000" y="593367"/>
            <a:ext cx="102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5" name="Google Shape;345;p7"/>
          <p:cNvSpPr txBox="1">
            <a:spLocks noGrp="1"/>
          </p:cNvSpPr>
          <p:nvPr>
            <p:ph type="subTitle" idx="1"/>
          </p:nvPr>
        </p:nvSpPr>
        <p:spPr>
          <a:xfrm>
            <a:off x="960000" y="2267067"/>
            <a:ext cx="5222400" cy="306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r>
              <a:rPr lang="en-US"/>
              <a:t>Click to edit Master subtitle style</a:t>
            </a:r>
            <a:endParaRPr/>
          </a:p>
        </p:txBody>
      </p:sp>
      <p:grpSp>
        <p:nvGrpSpPr>
          <p:cNvPr id="346" name="Google Shape;346;p7"/>
          <p:cNvGrpSpPr/>
          <p:nvPr/>
        </p:nvGrpSpPr>
        <p:grpSpPr>
          <a:xfrm>
            <a:off x="-9" y="222933"/>
            <a:ext cx="11936783" cy="6489563"/>
            <a:chOff x="-7" y="167200"/>
            <a:chExt cx="8952587" cy="4867172"/>
          </a:xfrm>
        </p:grpSpPr>
        <p:grpSp>
          <p:nvGrpSpPr>
            <p:cNvPr id="347" name="Google Shape;347;p7"/>
            <p:cNvGrpSpPr/>
            <p:nvPr/>
          </p:nvGrpSpPr>
          <p:grpSpPr>
            <a:xfrm>
              <a:off x="-7" y="167200"/>
              <a:ext cx="1266969" cy="226225"/>
              <a:chOff x="-7" y="167200"/>
              <a:chExt cx="1266969" cy="226225"/>
            </a:xfrm>
          </p:grpSpPr>
          <p:sp>
            <p:nvSpPr>
              <p:cNvPr id="348" name="Google Shape;348;p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0" name="Google Shape;350;p7"/>
            <p:cNvGrpSpPr/>
            <p:nvPr/>
          </p:nvGrpSpPr>
          <p:grpSpPr>
            <a:xfrm>
              <a:off x="7519182" y="4467918"/>
              <a:ext cx="1433398" cy="566454"/>
              <a:chOff x="7519182" y="4467918"/>
              <a:chExt cx="1433398" cy="566454"/>
            </a:xfrm>
          </p:grpSpPr>
          <p:sp>
            <p:nvSpPr>
              <p:cNvPr id="351" name="Google Shape;351;p7"/>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7"/>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334902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3"/>
        <p:cNvGrpSpPr/>
        <p:nvPr/>
      </p:nvGrpSpPr>
      <p:grpSpPr>
        <a:xfrm>
          <a:off x="0" y="0"/>
          <a:ext cx="0" cy="0"/>
          <a:chOff x="0" y="0"/>
          <a:chExt cx="0" cy="0"/>
        </a:xfrm>
      </p:grpSpPr>
      <p:grpSp>
        <p:nvGrpSpPr>
          <p:cNvPr id="354" name="Google Shape;354;p8"/>
          <p:cNvGrpSpPr/>
          <p:nvPr/>
        </p:nvGrpSpPr>
        <p:grpSpPr>
          <a:xfrm flipH="1">
            <a:off x="0" y="-215799"/>
            <a:ext cx="12192000" cy="7289597"/>
            <a:chOff x="0" y="-171451"/>
            <a:chExt cx="9144000" cy="5467198"/>
          </a:xfrm>
        </p:grpSpPr>
        <p:grpSp>
          <p:nvGrpSpPr>
            <p:cNvPr id="355" name="Google Shape;355;p8"/>
            <p:cNvGrpSpPr/>
            <p:nvPr/>
          </p:nvGrpSpPr>
          <p:grpSpPr>
            <a:xfrm>
              <a:off x="0" y="135850"/>
              <a:ext cx="9144000" cy="4654700"/>
              <a:chOff x="12075" y="212050"/>
              <a:chExt cx="9144000" cy="4654700"/>
            </a:xfrm>
          </p:grpSpPr>
          <p:grpSp>
            <p:nvGrpSpPr>
              <p:cNvPr id="356" name="Google Shape;356;p8"/>
              <p:cNvGrpSpPr/>
              <p:nvPr/>
            </p:nvGrpSpPr>
            <p:grpSpPr>
              <a:xfrm>
                <a:off x="12075" y="212050"/>
                <a:ext cx="9144000" cy="1396425"/>
                <a:chOff x="12075" y="212050"/>
                <a:chExt cx="9144000" cy="1396425"/>
              </a:xfrm>
            </p:grpSpPr>
            <p:cxnSp>
              <p:nvCxnSpPr>
                <p:cNvPr id="357" name="Google Shape;357;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8" name="Google Shape;358;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9" name="Google Shape;359;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0" name="Google Shape;360;p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61" name="Google Shape;361;p8"/>
              <p:cNvGrpSpPr/>
              <p:nvPr/>
            </p:nvGrpSpPr>
            <p:grpSpPr>
              <a:xfrm>
                <a:off x="12075" y="2073925"/>
                <a:ext cx="9144000" cy="1396425"/>
                <a:chOff x="12075" y="212050"/>
                <a:chExt cx="9144000" cy="1396425"/>
              </a:xfrm>
            </p:grpSpPr>
            <p:cxnSp>
              <p:nvCxnSpPr>
                <p:cNvPr id="362" name="Google Shape;362;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3" name="Google Shape;363;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4" name="Google Shape;364;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5" name="Google Shape;365;p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66" name="Google Shape;366;p8"/>
              <p:cNvGrpSpPr/>
              <p:nvPr/>
            </p:nvGrpSpPr>
            <p:grpSpPr>
              <a:xfrm>
                <a:off x="12075" y="3935800"/>
                <a:ext cx="9144000" cy="930950"/>
                <a:chOff x="12075" y="212050"/>
                <a:chExt cx="9144000" cy="930950"/>
              </a:xfrm>
            </p:grpSpPr>
            <p:cxnSp>
              <p:nvCxnSpPr>
                <p:cNvPr id="367" name="Google Shape;367;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8" name="Google Shape;368;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9" name="Google Shape;369;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70" name="Google Shape;370;p8"/>
            <p:cNvGrpSpPr/>
            <p:nvPr/>
          </p:nvGrpSpPr>
          <p:grpSpPr>
            <a:xfrm>
              <a:off x="213575" y="-171451"/>
              <a:ext cx="8855100" cy="5467198"/>
              <a:chOff x="213575" y="-171451"/>
              <a:chExt cx="8855100" cy="5467198"/>
            </a:xfrm>
          </p:grpSpPr>
          <p:grpSp>
            <p:nvGrpSpPr>
              <p:cNvPr id="371" name="Google Shape;371;p8"/>
              <p:cNvGrpSpPr/>
              <p:nvPr/>
            </p:nvGrpSpPr>
            <p:grpSpPr>
              <a:xfrm rot="5400000">
                <a:off x="-192674" y="234798"/>
                <a:ext cx="5467198" cy="4654700"/>
                <a:chOff x="12075" y="444775"/>
                <a:chExt cx="9144000" cy="4654700"/>
              </a:xfrm>
            </p:grpSpPr>
            <p:grpSp>
              <p:nvGrpSpPr>
                <p:cNvPr id="372" name="Google Shape;372;p8"/>
                <p:cNvGrpSpPr/>
                <p:nvPr/>
              </p:nvGrpSpPr>
              <p:grpSpPr>
                <a:xfrm>
                  <a:off x="12075" y="444775"/>
                  <a:ext cx="9144000" cy="1396425"/>
                  <a:chOff x="12075" y="444775"/>
                  <a:chExt cx="9144000" cy="1396425"/>
                </a:xfrm>
              </p:grpSpPr>
              <p:cxnSp>
                <p:nvCxnSpPr>
                  <p:cNvPr id="373" name="Google Shape;373;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4" name="Google Shape;374;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5" name="Google Shape;375;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6" name="Google Shape;376;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77" name="Google Shape;377;p8"/>
                <p:cNvGrpSpPr/>
                <p:nvPr/>
              </p:nvGrpSpPr>
              <p:grpSpPr>
                <a:xfrm>
                  <a:off x="12075" y="2306650"/>
                  <a:ext cx="9144000" cy="1396425"/>
                  <a:chOff x="12075" y="444775"/>
                  <a:chExt cx="9144000" cy="1396425"/>
                </a:xfrm>
              </p:grpSpPr>
              <p:cxnSp>
                <p:nvCxnSpPr>
                  <p:cNvPr id="378" name="Google Shape;378;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9" name="Google Shape;379;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0" name="Google Shape;380;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1" name="Google Shape;381;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82" name="Google Shape;382;p8"/>
                <p:cNvGrpSpPr/>
                <p:nvPr/>
              </p:nvGrpSpPr>
              <p:grpSpPr>
                <a:xfrm>
                  <a:off x="12075" y="4168525"/>
                  <a:ext cx="9144000" cy="930950"/>
                  <a:chOff x="12075" y="444775"/>
                  <a:chExt cx="9144000" cy="930950"/>
                </a:xfrm>
              </p:grpSpPr>
              <p:cxnSp>
                <p:nvCxnSpPr>
                  <p:cNvPr id="383" name="Google Shape;383;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4" name="Google Shape;384;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5" name="Google Shape;385;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86" name="Google Shape;386;p8"/>
              <p:cNvGrpSpPr/>
              <p:nvPr/>
            </p:nvGrpSpPr>
            <p:grpSpPr>
              <a:xfrm rot="5400000">
                <a:off x="4473201" y="700273"/>
                <a:ext cx="5467198" cy="3723750"/>
                <a:chOff x="12075" y="1375725"/>
                <a:chExt cx="9144000" cy="3723750"/>
              </a:xfrm>
            </p:grpSpPr>
            <p:grpSp>
              <p:nvGrpSpPr>
                <p:cNvPr id="387" name="Google Shape;387;p8"/>
                <p:cNvGrpSpPr/>
                <p:nvPr/>
              </p:nvGrpSpPr>
              <p:grpSpPr>
                <a:xfrm>
                  <a:off x="12075" y="1375725"/>
                  <a:ext cx="9144000" cy="465475"/>
                  <a:chOff x="12075" y="1375725"/>
                  <a:chExt cx="9144000" cy="465475"/>
                </a:xfrm>
              </p:grpSpPr>
              <p:cxnSp>
                <p:nvCxnSpPr>
                  <p:cNvPr id="388" name="Google Shape;388;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9" name="Google Shape;389;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90" name="Google Shape;390;p8"/>
                <p:cNvGrpSpPr/>
                <p:nvPr/>
              </p:nvGrpSpPr>
              <p:grpSpPr>
                <a:xfrm>
                  <a:off x="12075" y="2306650"/>
                  <a:ext cx="9144000" cy="1396425"/>
                  <a:chOff x="12075" y="444775"/>
                  <a:chExt cx="9144000" cy="1396425"/>
                </a:xfrm>
              </p:grpSpPr>
              <p:cxnSp>
                <p:nvCxnSpPr>
                  <p:cNvPr id="391" name="Google Shape;391;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3" name="Google Shape;393;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4" name="Google Shape;394;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95" name="Google Shape;395;p8"/>
                <p:cNvGrpSpPr/>
                <p:nvPr/>
              </p:nvGrpSpPr>
              <p:grpSpPr>
                <a:xfrm>
                  <a:off x="12075" y="4168525"/>
                  <a:ext cx="9144000" cy="930950"/>
                  <a:chOff x="12075" y="444775"/>
                  <a:chExt cx="9144000" cy="930950"/>
                </a:xfrm>
              </p:grpSpPr>
              <p:cxnSp>
                <p:nvCxnSpPr>
                  <p:cNvPr id="396" name="Google Shape;396;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7" name="Google Shape;397;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8" name="Google Shape;398;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399" name="Google Shape;399;p8"/>
          <p:cNvGrpSpPr/>
          <p:nvPr/>
        </p:nvGrpSpPr>
        <p:grpSpPr>
          <a:xfrm>
            <a:off x="-9" y="222933"/>
            <a:ext cx="11936783" cy="6489563"/>
            <a:chOff x="-7" y="167200"/>
            <a:chExt cx="8952587" cy="4867172"/>
          </a:xfrm>
        </p:grpSpPr>
        <p:grpSp>
          <p:nvGrpSpPr>
            <p:cNvPr id="400" name="Google Shape;400;p8"/>
            <p:cNvGrpSpPr/>
            <p:nvPr/>
          </p:nvGrpSpPr>
          <p:grpSpPr>
            <a:xfrm>
              <a:off x="-7" y="167200"/>
              <a:ext cx="1266969" cy="226225"/>
              <a:chOff x="-7" y="167200"/>
              <a:chExt cx="1266969" cy="226225"/>
            </a:xfrm>
          </p:grpSpPr>
          <p:sp>
            <p:nvSpPr>
              <p:cNvPr id="401" name="Google Shape;401;p8"/>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8"/>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3" name="Google Shape;403;p8"/>
            <p:cNvGrpSpPr/>
            <p:nvPr/>
          </p:nvGrpSpPr>
          <p:grpSpPr>
            <a:xfrm>
              <a:off x="7519182" y="4467918"/>
              <a:ext cx="1433398" cy="566454"/>
              <a:chOff x="7519182" y="4467918"/>
              <a:chExt cx="1433398" cy="566454"/>
            </a:xfrm>
          </p:grpSpPr>
          <p:sp>
            <p:nvSpPr>
              <p:cNvPr id="404" name="Google Shape;404;p8"/>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8"/>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06" name="Google Shape;406;p8"/>
          <p:cNvSpPr txBox="1">
            <a:spLocks noGrp="1"/>
          </p:cNvSpPr>
          <p:nvPr>
            <p:ph type="title"/>
          </p:nvPr>
        </p:nvSpPr>
        <p:spPr>
          <a:xfrm>
            <a:off x="1994200" y="1343900"/>
            <a:ext cx="8203600" cy="131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6470254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7"/>
        <p:cNvGrpSpPr/>
        <p:nvPr/>
      </p:nvGrpSpPr>
      <p:grpSpPr>
        <a:xfrm>
          <a:off x="0" y="0"/>
          <a:ext cx="0" cy="0"/>
          <a:chOff x="0" y="0"/>
          <a:chExt cx="0" cy="0"/>
        </a:xfrm>
      </p:grpSpPr>
      <p:grpSp>
        <p:nvGrpSpPr>
          <p:cNvPr id="408" name="Google Shape;408;p9"/>
          <p:cNvGrpSpPr/>
          <p:nvPr/>
        </p:nvGrpSpPr>
        <p:grpSpPr>
          <a:xfrm flipH="1">
            <a:off x="0" y="-215799"/>
            <a:ext cx="12192000" cy="7289597"/>
            <a:chOff x="0" y="-171451"/>
            <a:chExt cx="9144000" cy="5467198"/>
          </a:xfrm>
        </p:grpSpPr>
        <p:grpSp>
          <p:nvGrpSpPr>
            <p:cNvPr id="409" name="Google Shape;409;p9"/>
            <p:cNvGrpSpPr/>
            <p:nvPr/>
          </p:nvGrpSpPr>
          <p:grpSpPr>
            <a:xfrm>
              <a:off x="0" y="135850"/>
              <a:ext cx="9144000" cy="4654700"/>
              <a:chOff x="12075" y="212050"/>
              <a:chExt cx="9144000" cy="4654700"/>
            </a:xfrm>
          </p:grpSpPr>
          <p:grpSp>
            <p:nvGrpSpPr>
              <p:cNvPr id="410" name="Google Shape;410;p9"/>
              <p:cNvGrpSpPr/>
              <p:nvPr/>
            </p:nvGrpSpPr>
            <p:grpSpPr>
              <a:xfrm>
                <a:off x="12075" y="212050"/>
                <a:ext cx="9144000" cy="1396425"/>
                <a:chOff x="12075" y="212050"/>
                <a:chExt cx="9144000" cy="1396425"/>
              </a:xfrm>
            </p:grpSpPr>
            <p:cxnSp>
              <p:nvCxnSpPr>
                <p:cNvPr id="411" name="Google Shape;411;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2" name="Google Shape;412;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3" name="Google Shape;413;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4" name="Google Shape;414;p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15" name="Google Shape;415;p9"/>
              <p:cNvGrpSpPr/>
              <p:nvPr/>
            </p:nvGrpSpPr>
            <p:grpSpPr>
              <a:xfrm>
                <a:off x="12075" y="2073925"/>
                <a:ext cx="9144000" cy="1396425"/>
                <a:chOff x="12075" y="212050"/>
                <a:chExt cx="9144000" cy="1396425"/>
              </a:xfrm>
            </p:grpSpPr>
            <p:cxnSp>
              <p:nvCxnSpPr>
                <p:cNvPr id="416" name="Google Shape;416;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7" name="Google Shape;417;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8" name="Google Shape;418;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9" name="Google Shape;419;p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20" name="Google Shape;420;p9"/>
              <p:cNvGrpSpPr/>
              <p:nvPr/>
            </p:nvGrpSpPr>
            <p:grpSpPr>
              <a:xfrm>
                <a:off x="12075" y="3935800"/>
                <a:ext cx="9144000" cy="930950"/>
                <a:chOff x="12075" y="212050"/>
                <a:chExt cx="9144000" cy="930950"/>
              </a:xfrm>
            </p:grpSpPr>
            <p:cxnSp>
              <p:nvCxnSpPr>
                <p:cNvPr id="421" name="Google Shape;421;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2" name="Google Shape;422;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3" name="Google Shape;423;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24" name="Google Shape;424;p9"/>
            <p:cNvGrpSpPr/>
            <p:nvPr/>
          </p:nvGrpSpPr>
          <p:grpSpPr>
            <a:xfrm>
              <a:off x="213575" y="-171451"/>
              <a:ext cx="8855100" cy="5467198"/>
              <a:chOff x="213575" y="-171451"/>
              <a:chExt cx="8855100" cy="5467198"/>
            </a:xfrm>
          </p:grpSpPr>
          <p:grpSp>
            <p:nvGrpSpPr>
              <p:cNvPr id="425" name="Google Shape;425;p9"/>
              <p:cNvGrpSpPr/>
              <p:nvPr/>
            </p:nvGrpSpPr>
            <p:grpSpPr>
              <a:xfrm rot="5400000">
                <a:off x="-192674" y="234798"/>
                <a:ext cx="5467198" cy="4654700"/>
                <a:chOff x="12075" y="444775"/>
                <a:chExt cx="9144000" cy="4654700"/>
              </a:xfrm>
            </p:grpSpPr>
            <p:grpSp>
              <p:nvGrpSpPr>
                <p:cNvPr id="426" name="Google Shape;426;p9"/>
                <p:cNvGrpSpPr/>
                <p:nvPr/>
              </p:nvGrpSpPr>
              <p:grpSpPr>
                <a:xfrm>
                  <a:off x="12075" y="444775"/>
                  <a:ext cx="9144000" cy="1396425"/>
                  <a:chOff x="12075" y="444775"/>
                  <a:chExt cx="9144000" cy="1396425"/>
                </a:xfrm>
              </p:grpSpPr>
              <p:cxnSp>
                <p:nvCxnSpPr>
                  <p:cNvPr id="427" name="Google Shape;427;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8" name="Google Shape;428;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9" name="Google Shape;429;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0" name="Google Shape;430;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31" name="Google Shape;431;p9"/>
                <p:cNvGrpSpPr/>
                <p:nvPr/>
              </p:nvGrpSpPr>
              <p:grpSpPr>
                <a:xfrm>
                  <a:off x="12075" y="2306650"/>
                  <a:ext cx="9144000" cy="1396425"/>
                  <a:chOff x="12075" y="444775"/>
                  <a:chExt cx="9144000" cy="1396425"/>
                </a:xfrm>
              </p:grpSpPr>
              <p:cxnSp>
                <p:nvCxnSpPr>
                  <p:cNvPr id="432" name="Google Shape;432;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3" name="Google Shape;433;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4" name="Google Shape;434;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5" name="Google Shape;435;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36" name="Google Shape;436;p9"/>
                <p:cNvGrpSpPr/>
                <p:nvPr/>
              </p:nvGrpSpPr>
              <p:grpSpPr>
                <a:xfrm>
                  <a:off x="12075" y="4168525"/>
                  <a:ext cx="9144000" cy="930950"/>
                  <a:chOff x="12075" y="444775"/>
                  <a:chExt cx="9144000" cy="930950"/>
                </a:xfrm>
              </p:grpSpPr>
              <p:cxnSp>
                <p:nvCxnSpPr>
                  <p:cNvPr id="437" name="Google Shape;437;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8" name="Google Shape;438;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9" name="Google Shape;439;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40" name="Google Shape;440;p9"/>
              <p:cNvGrpSpPr/>
              <p:nvPr/>
            </p:nvGrpSpPr>
            <p:grpSpPr>
              <a:xfrm rot="5400000">
                <a:off x="4473201" y="700273"/>
                <a:ext cx="5467198" cy="3723750"/>
                <a:chOff x="12075" y="1375725"/>
                <a:chExt cx="9144000" cy="3723750"/>
              </a:xfrm>
            </p:grpSpPr>
            <p:grpSp>
              <p:nvGrpSpPr>
                <p:cNvPr id="441" name="Google Shape;441;p9"/>
                <p:cNvGrpSpPr/>
                <p:nvPr/>
              </p:nvGrpSpPr>
              <p:grpSpPr>
                <a:xfrm>
                  <a:off x="12075" y="1375725"/>
                  <a:ext cx="9144000" cy="465475"/>
                  <a:chOff x="12075" y="1375725"/>
                  <a:chExt cx="9144000" cy="465475"/>
                </a:xfrm>
              </p:grpSpPr>
              <p:cxnSp>
                <p:nvCxnSpPr>
                  <p:cNvPr id="442" name="Google Shape;442;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3" name="Google Shape;443;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44" name="Google Shape;444;p9"/>
                <p:cNvGrpSpPr/>
                <p:nvPr/>
              </p:nvGrpSpPr>
              <p:grpSpPr>
                <a:xfrm>
                  <a:off x="12075" y="2306650"/>
                  <a:ext cx="9144000" cy="1396425"/>
                  <a:chOff x="12075" y="444775"/>
                  <a:chExt cx="9144000" cy="1396425"/>
                </a:xfrm>
              </p:grpSpPr>
              <p:cxnSp>
                <p:nvCxnSpPr>
                  <p:cNvPr id="445" name="Google Shape;445;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6" name="Google Shape;446;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7" name="Google Shape;447;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8" name="Google Shape;448;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49" name="Google Shape;449;p9"/>
                <p:cNvGrpSpPr/>
                <p:nvPr/>
              </p:nvGrpSpPr>
              <p:grpSpPr>
                <a:xfrm>
                  <a:off x="12075" y="4168525"/>
                  <a:ext cx="9144000" cy="930950"/>
                  <a:chOff x="12075" y="444775"/>
                  <a:chExt cx="9144000" cy="930950"/>
                </a:xfrm>
              </p:grpSpPr>
              <p:cxnSp>
                <p:nvCxnSpPr>
                  <p:cNvPr id="450" name="Google Shape;450;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1" name="Google Shape;451;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2" name="Google Shape;452;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453" name="Google Shape;453;p9"/>
          <p:cNvGrpSpPr/>
          <p:nvPr/>
        </p:nvGrpSpPr>
        <p:grpSpPr>
          <a:xfrm>
            <a:off x="-9" y="222933"/>
            <a:ext cx="11936783" cy="6489563"/>
            <a:chOff x="-7" y="167200"/>
            <a:chExt cx="8952587" cy="4867172"/>
          </a:xfrm>
        </p:grpSpPr>
        <p:grpSp>
          <p:nvGrpSpPr>
            <p:cNvPr id="454" name="Google Shape;454;p9"/>
            <p:cNvGrpSpPr/>
            <p:nvPr/>
          </p:nvGrpSpPr>
          <p:grpSpPr>
            <a:xfrm>
              <a:off x="-7" y="167200"/>
              <a:ext cx="1266969" cy="226225"/>
              <a:chOff x="-7" y="167200"/>
              <a:chExt cx="1266969" cy="226225"/>
            </a:xfrm>
          </p:grpSpPr>
          <p:sp>
            <p:nvSpPr>
              <p:cNvPr id="455" name="Google Shape;455;p9"/>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9"/>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7" name="Google Shape;457;p9"/>
            <p:cNvGrpSpPr/>
            <p:nvPr/>
          </p:nvGrpSpPr>
          <p:grpSpPr>
            <a:xfrm>
              <a:off x="7519182" y="4467918"/>
              <a:ext cx="1433398" cy="566454"/>
              <a:chOff x="7519182" y="4467918"/>
              <a:chExt cx="1433398" cy="566454"/>
            </a:xfrm>
          </p:grpSpPr>
          <p:sp>
            <p:nvSpPr>
              <p:cNvPr id="458" name="Google Shape;458;p9"/>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9"/>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60" name="Google Shape;460;p9"/>
          <p:cNvSpPr txBox="1">
            <a:spLocks noGrp="1"/>
          </p:cNvSpPr>
          <p:nvPr>
            <p:ph type="title"/>
          </p:nvPr>
        </p:nvSpPr>
        <p:spPr>
          <a:xfrm>
            <a:off x="1202500" y="2162184"/>
            <a:ext cx="4661600" cy="127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500"/>
              <a:buNone/>
              <a:defRPr sz="1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461" name="Google Shape;461;p9"/>
          <p:cNvSpPr txBox="1">
            <a:spLocks noGrp="1"/>
          </p:cNvSpPr>
          <p:nvPr>
            <p:ph type="subTitle" idx="1"/>
          </p:nvPr>
        </p:nvSpPr>
        <p:spPr>
          <a:xfrm>
            <a:off x="1202500" y="3543416"/>
            <a:ext cx="4661600" cy="11524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4226314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2"/>
        <p:cNvGrpSpPr/>
        <p:nvPr/>
      </p:nvGrpSpPr>
      <p:grpSpPr>
        <a:xfrm>
          <a:off x="0" y="0"/>
          <a:ext cx="0" cy="0"/>
          <a:chOff x="0" y="0"/>
          <a:chExt cx="0" cy="0"/>
        </a:xfrm>
      </p:grpSpPr>
      <p:sp>
        <p:nvSpPr>
          <p:cNvPr id="463" name="Google Shape;463;p10"/>
          <p:cNvSpPr>
            <a:spLocks noGrp="1"/>
          </p:cNvSpPr>
          <p:nvPr>
            <p:ph type="pic" idx="2"/>
          </p:nvPr>
        </p:nvSpPr>
        <p:spPr>
          <a:xfrm>
            <a:off x="-33" y="-18300"/>
            <a:ext cx="12192000" cy="6876400"/>
          </a:xfrm>
          <a:prstGeom prst="rect">
            <a:avLst/>
          </a:prstGeom>
          <a:noFill/>
          <a:ln>
            <a:noFill/>
          </a:ln>
        </p:spPr>
      </p:sp>
      <p:sp>
        <p:nvSpPr>
          <p:cNvPr id="464" name="Google Shape;464;p10"/>
          <p:cNvSpPr txBox="1">
            <a:spLocks noGrp="1"/>
          </p:cNvSpPr>
          <p:nvPr>
            <p:ph type="title"/>
          </p:nvPr>
        </p:nvSpPr>
        <p:spPr>
          <a:xfrm>
            <a:off x="6894700" y="4724400"/>
            <a:ext cx="4337200" cy="1391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975658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1pPr>
            <a:lvl2pPr lvl="1"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2pPr>
            <a:lvl3pPr lvl="2"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3pPr>
            <a:lvl4pPr lvl="3"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4pPr>
            <a:lvl5pPr lvl="4"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5pPr>
            <a:lvl6pPr lvl="5"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6pPr>
            <a:lvl7pPr lvl="6"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7pPr>
            <a:lvl8pPr lvl="7"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8pPr>
            <a:lvl9pPr lvl="8"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1pPr>
            <a:lvl2pPr marL="914400" lvl="1"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2pPr>
            <a:lvl3pPr marL="1371600" lvl="2"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3pPr>
            <a:lvl4pPr marL="1828800" lvl="3"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4pPr>
            <a:lvl5pPr marL="2286000" lvl="4"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5pPr>
            <a:lvl6pPr marL="2743200" lvl="5"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6pPr>
            <a:lvl7pPr marL="3200400" lvl="6"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7pPr>
            <a:lvl8pPr marL="3657600" lvl="7"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8pPr>
            <a:lvl9pPr marL="4114800" lvl="8"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9pPr>
          </a:lstStyle>
          <a:p>
            <a:endParaRPr/>
          </a:p>
        </p:txBody>
      </p:sp>
    </p:spTree>
    <p:extLst>
      <p:ext uri="{BB962C8B-B14F-4D97-AF65-F5344CB8AC3E}">
        <p14:creationId xmlns:p14="http://schemas.microsoft.com/office/powerpoint/2010/main" val="3219332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06"/>
        <p:cNvGrpSpPr/>
        <p:nvPr/>
      </p:nvGrpSpPr>
      <p:grpSpPr>
        <a:xfrm>
          <a:off x="0" y="0"/>
          <a:ext cx="0" cy="0"/>
          <a:chOff x="0" y="0"/>
          <a:chExt cx="0" cy="0"/>
        </a:xfrm>
      </p:grpSpPr>
      <p:sp>
        <p:nvSpPr>
          <p:cNvPr id="1407" name="Google Shape;1407;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08" name="Google Shape;1408;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074814062"/>
      </p:ext>
    </p:extLst>
  </p:cSld>
  <p:clrMap bg1="lt1" tx1="dk1" bg2="dk2" tx2="lt2" accent1="accent1" accent2="accent2" accent3="accent3" accent4="accent4" accent5="accent5" accent6="accent6" hlink="hlink" folHlink="folHlink"/>
  <p:sldLayoutIdLst>
    <p:sldLayoutId id="2147483688" r:id="rId1"/>
    <p:sldLayoutId id="2147483689" r:id="rId2"/>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1pPr>
            <a:lvl2pPr lvl="1"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2pPr>
            <a:lvl3pPr lvl="2"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3pPr>
            <a:lvl4pPr lvl="3"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4pPr>
            <a:lvl5pPr lvl="4"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5pPr>
            <a:lvl6pPr lvl="5"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6pPr>
            <a:lvl7pPr lvl="6"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7pPr>
            <a:lvl8pPr lvl="7"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8pPr>
            <a:lvl9pPr lvl="8"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1pPr>
            <a:lvl2pPr marL="914400" lvl="1"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2pPr>
            <a:lvl3pPr marL="1371600" lvl="2"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3pPr>
            <a:lvl4pPr marL="1828800" lvl="3"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4pPr>
            <a:lvl5pPr marL="2286000" lvl="4"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5pPr>
            <a:lvl6pPr marL="2743200" lvl="5"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6pPr>
            <a:lvl7pPr marL="3200400" lvl="6"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7pPr>
            <a:lvl8pPr marL="3657600" lvl="7"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8pPr>
            <a:lvl9pPr marL="4114800" lvl="8"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9pPr>
          </a:lstStyle>
          <a:p>
            <a:endParaRPr/>
          </a:p>
        </p:txBody>
      </p:sp>
    </p:spTree>
    <p:extLst>
      <p:ext uri="{BB962C8B-B14F-4D97-AF65-F5344CB8AC3E}">
        <p14:creationId xmlns:p14="http://schemas.microsoft.com/office/powerpoint/2010/main" val="1867367907"/>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4" r:id="rId22"/>
    <p:sldLayoutId id="2147483715" r:id="rId23"/>
    <p:sldLayoutId id="2147483716" r:id="rId24"/>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715D-D303-C502-4920-FE1764ADC8CB}"/>
              </a:ext>
            </a:extLst>
          </p:cNvPr>
          <p:cNvSpPr>
            <a:spLocks noGrp="1"/>
          </p:cNvSpPr>
          <p:nvPr>
            <p:ph type="ctrTitle"/>
          </p:nvPr>
        </p:nvSpPr>
        <p:spPr/>
        <p:txBody>
          <a:bodyPr/>
          <a:lstStyle/>
          <a:p>
            <a:r>
              <a:rPr lang="en-US" dirty="0"/>
              <a:t>Data Analysis Intern- Task1: </a:t>
            </a:r>
            <a:br>
              <a:rPr lang="en-US" dirty="0"/>
            </a:br>
            <a:r>
              <a:rPr lang="en-US" dirty="0"/>
              <a:t>Hotel Reservation </a:t>
            </a:r>
          </a:p>
        </p:txBody>
      </p:sp>
      <p:sp>
        <p:nvSpPr>
          <p:cNvPr id="3" name="Subtitle 2">
            <a:extLst>
              <a:ext uri="{FF2B5EF4-FFF2-40B4-BE49-F238E27FC236}">
                <a16:creationId xmlns:a16="http://schemas.microsoft.com/office/drawing/2014/main" id="{8A32A1AB-C5E1-F155-1D9B-180CA8E1BEAB}"/>
              </a:ext>
            </a:extLst>
          </p:cNvPr>
          <p:cNvSpPr>
            <a:spLocks noGrp="1"/>
          </p:cNvSpPr>
          <p:nvPr>
            <p:ph type="subTitle" idx="1"/>
          </p:nvPr>
        </p:nvSpPr>
        <p:spPr/>
        <p:txBody>
          <a:bodyPr/>
          <a:lstStyle/>
          <a:p>
            <a:r>
              <a:rPr lang="en-US" dirty="0"/>
              <a:t>By: Suzy Adel Wahba </a:t>
            </a:r>
            <a:r>
              <a:rPr lang="en-US" dirty="0" err="1"/>
              <a:t>Abdelshahid</a:t>
            </a:r>
            <a:endParaRPr lang="en-US" dirty="0"/>
          </a:p>
        </p:txBody>
      </p:sp>
      <p:pic>
        <p:nvPicPr>
          <p:cNvPr id="5" name="Picture 4">
            <a:extLst>
              <a:ext uri="{FF2B5EF4-FFF2-40B4-BE49-F238E27FC236}">
                <a16:creationId xmlns:a16="http://schemas.microsoft.com/office/drawing/2014/main" id="{343E91B9-183A-69C6-0022-0E1457004DE4}"/>
              </a:ext>
            </a:extLst>
          </p:cNvPr>
          <p:cNvPicPr>
            <a:picLocks noChangeAspect="1"/>
          </p:cNvPicPr>
          <p:nvPr/>
        </p:nvPicPr>
        <p:blipFill>
          <a:blip r:embed="rId3"/>
          <a:stretch>
            <a:fillRect/>
          </a:stretch>
        </p:blipFill>
        <p:spPr>
          <a:xfrm>
            <a:off x="6959396" y="1862832"/>
            <a:ext cx="4892068" cy="3666001"/>
          </a:xfrm>
          <a:prstGeom prst="rect">
            <a:avLst/>
          </a:prstGeom>
        </p:spPr>
      </p:pic>
    </p:spTree>
    <p:extLst>
      <p:ext uri="{BB962C8B-B14F-4D97-AF65-F5344CB8AC3E}">
        <p14:creationId xmlns:p14="http://schemas.microsoft.com/office/powerpoint/2010/main" val="3468116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82">
        <p159:morph option="byObject"/>
        <p:sndAc>
          <p:stSnd>
            <p:snd r:embed="rId2" name="p_23771042_175.wav"/>
          </p:stSnd>
        </p:sndAc>
      </p:transition>
    </mc:Choice>
    <mc:Fallback>
      <p:transition spd="slow" advTm="3082">
        <p:fade/>
        <p:sndAc>
          <p:stSnd>
            <p:snd r:embed="rId2" name="p_23771042_175.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11417-14AD-A53A-A7B7-B90A3EF48109}"/>
              </a:ext>
            </a:extLst>
          </p:cNvPr>
          <p:cNvPicPr>
            <a:picLocks noChangeAspect="1"/>
          </p:cNvPicPr>
          <p:nvPr/>
        </p:nvPicPr>
        <p:blipFill rotWithShape="1">
          <a:blip r:embed="rId2"/>
          <a:srcRect r="5371"/>
          <a:stretch/>
        </p:blipFill>
        <p:spPr>
          <a:xfrm>
            <a:off x="835329" y="1343780"/>
            <a:ext cx="10521341" cy="3752476"/>
          </a:xfrm>
          <a:prstGeom prst="rect">
            <a:avLst/>
          </a:prstGeom>
        </p:spPr>
      </p:pic>
      <p:sp>
        <p:nvSpPr>
          <p:cNvPr id="2" name="Rectangle 1">
            <a:extLst>
              <a:ext uri="{FF2B5EF4-FFF2-40B4-BE49-F238E27FC236}">
                <a16:creationId xmlns:a16="http://schemas.microsoft.com/office/drawing/2014/main" id="{F24133A8-0510-D923-956D-3400DD07BF31}"/>
              </a:ext>
            </a:extLst>
          </p:cNvPr>
          <p:cNvSpPr/>
          <p:nvPr/>
        </p:nvSpPr>
        <p:spPr>
          <a:xfrm>
            <a:off x="7721267" y="2524979"/>
            <a:ext cx="3923817" cy="33764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Calculate the average room price for reservations that include children by summing their room prices and dividing by the number of reservations involving children, however there is an internal AVG function , however most importantly type cast it as a float or numerical format to get a result , </a:t>
            </a:r>
          </a:p>
          <a:p>
            <a:pPr algn="ctr"/>
            <a:r>
              <a:rPr lang="en-US" sz="1800" dirty="0"/>
              <a:t>THE AVG PRICE IS </a:t>
            </a:r>
            <a:r>
              <a:rPr lang="en-US" sz="1800" dirty="0">
                <a:solidFill>
                  <a:schemeClr val="accent2"/>
                </a:solidFill>
              </a:rPr>
              <a:t>143.33</a:t>
            </a:r>
          </a:p>
        </p:txBody>
      </p:sp>
      <p:cxnSp>
        <p:nvCxnSpPr>
          <p:cNvPr id="5" name="Straight Arrow Connector 4">
            <a:extLst>
              <a:ext uri="{FF2B5EF4-FFF2-40B4-BE49-F238E27FC236}">
                <a16:creationId xmlns:a16="http://schemas.microsoft.com/office/drawing/2014/main" id="{208E6FC1-0A9A-2AE0-39E7-981F0DF0B281}"/>
              </a:ext>
            </a:extLst>
          </p:cNvPr>
          <p:cNvCxnSpPr>
            <a:cxnSpLocks/>
          </p:cNvCxnSpPr>
          <p:nvPr/>
        </p:nvCxnSpPr>
        <p:spPr>
          <a:xfrm flipH="1" flipV="1">
            <a:off x="6817488" y="2299966"/>
            <a:ext cx="810228" cy="75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187E049-7533-E1AB-219B-B722040928BB}"/>
              </a:ext>
            </a:extLst>
          </p:cNvPr>
          <p:cNvSpPr/>
          <p:nvPr/>
        </p:nvSpPr>
        <p:spPr>
          <a:xfrm>
            <a:off x="5914663" y="1929576"/>
            <a:ext cx="1527859" cy="37039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11FD375-416B-4CCA-0CD5-1A4EAC05BB8C}"/>
              </a:ext>
            </a:extLst>
          </p:cNvPr>
          <p:cNvCxnSpPr>
            <a:cxnSpLocks/>
          </p:cNvCxnSpPr>
          <p:nvPr/>
        </p:nvCxnSpPr>
        <p:spPr>
          <a:xfrm flipH="1">
            <a:off x="3044142" y="3220018"/>
            <a:ext cx="4398380" cy="993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754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834">
        <p159:morph option="byObject"/>
      </p:transition>
    </mc:Choice>
    <mc:Fallback>
      <p:transition spd="slow" advTm="9834">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05E9A4-BBBA-8AE9-8516-E2A4DAF93417}"/>
              </a:ext>
            </a:extLst>
          </p:cNvPr>
          <p:cNvPicPr>
            <a:picLocks noChangeAspect="1"/>
          </p:cNvPicPr>
          <p:nvPr/>
        </p:nvPicPr>
        <p:blipFill rotWithShape="1">
          <a:blip r:embed="rId2"/>
          <a:srcRect l="1169" t="1539" r="12785" b="8916"/>
          <a:stretch/>
        </p:blipFill>
        <p:spPr>
          <a:xfrm>
            <a:off x="1358096" y="679954"/>
            <a:ext cx="8022336" cy="5318161"/>
          </a:xfrm>
          <a:prstGeom prst="rect">
            <a:avLst/>
          </a:prstGeom>
        </p:spPr>
      </p:pic>
      <p:sp>
        <p:nvSpPr>
          <p:cNvPr id="2" name="Rectangle 1">
            <a:extLst>
              <a:ext uri="{FF2B5EF4-FFF2-40B4-BE49-F238E27FC236}">
                <a16:creationId xmlns:a16="http://schemas.microsoft.com/office/drawing/2014/main" id="{5104AF36-4171-69E6-636D-43C9B47124F7}"/>
              </a:ext>
            </a:extLst>
          </p:cNvPr>
          <p:cNvSpPr/>
          <p:nvPr/>
        </p:nvSpPr>
        <p:spPr>
          <a:xfrm>
            <a:off x="7103015" y="2578320"/>
            <a:ext cx="4819340" cy="35997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Count the number of reservations made within the specified year 2017 to determine the total. I chose 2017 and could of chosen 2018 as the dataset included a combination of only those two years, however I had to type cast the data as date and its </a:t>
            </a:r>
            <a:r>
              <a:rPr lang="en-US" sz="1800" b="1" dirty="0">
                <a:solidFill>
                  <a:schemeClr val="accent2"/>
                </a:solidFill>
              </a:rPr>
              <a:t>specific format  </a:t>
            </a:r>
            <a:r>
              <a:rPr lang="en-US" sz="1800" dirty="0">
                <a:solidFill>
                  <a:schemeClr val="accent2"/>
                </a:solidFill>
              </a:rPr>
              <a:t>:</a:t>
            </a:r>
          </a:p>
          <a:p>
            <a:pPr marL="285750" indent="-285750" algn="ctr">
              <a:buFont typeface="Arial" panose="020B0604020202020204" pitchFamily="34" charset="0"/>
              <a:buChar char="•"/>
            </a:pPr>
            <a:r>
              <a:rPr lang="en-US" sz="1800" dirty="0"/>
              <a:t> 101 - MM/DD/YYYY</a:t>
            </a:r>
          </a:p>
          <a:p>
            <a:pPr marL="285750" indent="-285750" algn="ctr">
              <a:buFont typeface="Arial" panose="020B0604020202020204" pitchFamily="34" charset="0"/>
              <a:buChar char="•"/>
            </a:pPr>
            <a:r>
              <a:rPr lang="en-US" sz="1800" dirty="0">
                <a:solidFill>
                  <a:schemeClr val="accent2"/>
                </a:solidFill>
              </a:rPr>
              <a:t>103</a:t>
            </a:r>
            <a:r>
              <a:rPr lang="en-US" sz="1800" dirty="0"/>
              <a:t> - DD/MM/YYYY</a:t>
            </a:r>
          </a:p>
          <a:p>
            <a:pPr marL="285750" indent="-285750" algn="ctr">
              <a:buFont typeface="Arial" panose="020B0604020202020204" pitchFamily="34" charset="0"/>
              <a:buChar char="•"/>
            </a:pPr>
            <a:r>
              <a:rPr lang="en-US" sz="1800" dirty="0"/>
              <a:t>112 – YYYYMMDD</a:t>
            </a:r>
          </a:p>
          <a:p>
            <a:pPr algn="ctr"/>
            <a:r>
              <a:rPr lang="en-US" sz="1800" dirty="0"/>
              <a:t>THE TOTAL RESERVATIONS IN 2017 IS </a:t>
            </a:r>
            <a:r>
              <a:rPr lang="en-US" sz="1800" dirty="0">
                <a:solidFill>
                  <a:schemeClr val="accent2"/>
                </a:solidFill>
              </a:rPr>
              <a:t>123</a:t>
            </a:r>
            <a:r>
              <a:rPr lang="en-US" sz="1800" dirty="0"/>
              <a:t> </a:t>
            </a:r>
          </a:p>
          <a:p>
            <a:pPr algn="ctr"/>
            <a:endParaRPr lang="en-US" dirty="0"/>
          </a:p>
        </p:txBody>
      </p:sp>
      <p:pic>
        <p:nvPicPr>
          <p:cNvPr id="6" name="Picture 5">
            <a:extLst>
              <a:ext uri="{FF2B5EF4-FFF2-40B4-BE49-F238E27FC236}">
                <a16:creationId xmlns:a16="http://schemas.microsoft.com/office/drawing/2014/main" id="{C82BD6B1-A763-8999-CA46-57F304B1EF42}"/>
              </a:ext>
            </a:extLst>
          </p:cNvPr>
          <p:cNvPicPr>
            <a:picLocks noChangeAspect="1"/>
          </p:cNvPicPr>
          <p:nvPr/>
        </p:nvPicPr>
        <p:blipFill>
          <a:blip r:embed="rId3"/>
          <a:stretch>
            <a:fillRect/>
          </a:stretch>
        </p:blipFill>
        <p:spPr>
          <a:xfrm>
            <a:off x="3281858" y="2989931"/>
            <a:ext cx="3102345" cy="1738328"/>
          </a:xfrm>
          <a:prstGeom prst="rect">
            <a:avLst/>
          </a:prstGeom>
          <a:ln>
            <a:solidFill>
              <a:schemeClr val="accent1"/>
            </a:solidFill>
          </a:ln>
        </p:spPr>
      </p:pic>
      <p:cxnSp>
        <p:nvCxnSpPr>
          <p:cNvPr id="8" name="Straight Arrow Connector 7">
            <a:extLst>
              <a:ext uri="{FF2B5EF4-FFF2-40B4-BE49-F238E27FC236}">
                <a16:creationId xmlns:a16="http://schemas.microsoft.com/office/drawing/2014/main" id="{77CA59D1-BDB7-A166-0491-8D671213F535}"/>
              </a:ext>
            </a:extLst>
          </p:cNvPr>
          <p:cNvCxnSpPr>
            <a:cxnSpLocks/>
          </p:cNvCxnSpPr>
          <p:nvPr/>
        </p:nvCxnSpPr>
        <p:spPr>
          <a:xfrm flipH="1" flipV="1">
            <a:off x="5775767" y="2430684"/>
            <a:ext cx="1169043" cy="740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A0DFA-9047-238C-7D16-5FE4FA90CE0C}"/>
              </a:ext>
            </a:extLst>
          </p:cNvPr>
          <p:cNvCxnSpPr>
            <a:cxnSpLocks/>
          </p:cNvCxnSpPr>
          <p:nvPr/>
        </p:nvCxnSpPr>
        <p:spPr>
          <a:xfrm flipH="1">
            <a:off x="5285789" y="3339034"/>
            <a:ext cx="1659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903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963">
        <p159:morph option="byObject"/>
      </p:transition>
    </mc:Choice>
    <mc:Fallback>
      <p:transition spd="slow" advTm="996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2A7796-4B55-8466-416B-B2F89A067A11}"/>
              </a:ext>
            </a:extLst>
          </p:cNvPr>
          <p:cNvPicPr>
            <a:picLocks noChangeAspect="1"/>
          </p:cNvPicPr>
          <p:nvPr/>
        </p:nvPicPr>
        <p:blipFill rotWithShape="1">
          <a:blip r:embed="rId2"/>
          <a:srcRect t="5937"/>
          <a:stretch/>
        </p:blipFill>
        <p:spPr>
          <a:xfrm>
            <a:off x="2690133" y="191879"/>
            <a:ext cx="6811734" cy="6103853"/>
          </a:xfrm>
          <a:prstGeom prst="rect">
            <a:avLst/>
          </a:prstGeom>
        </p:spPr>
      </p:pic>
      <p:sp>
        <p:nvSpPr>
          <p:cNvPr id="2" name="Rectangle 1">
            <a:extLst>
              <a:ext uri="{FF2B5EF4-FFF2-40B4-BE49-F238E27FC236}">
                <a16:creationId xmlns:a16="http://schemas.microsoft.com/office/drawing/2014/main" id="{CCFFF1F5-FF12-7FFD-9190-8E89901810F0}"/>
              </a:ext>
            </a:extLst>
          </p:cNvPr>
          <p:cNvSpPr/>
          <p:nvPr/>
        </p:nvSpPr>
        <p:spPr>
          <a:xfrm>
            <a:off x="8634714" y="1710159"/>
            <a:ext cx="3154575" cy="3067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Identify the room type with the highest number of bookings by counting occurrences of each room type, and order them descending </a:t>
            </a:r>
          </a:p>
          <a:p>
            <a:pPr algn="ctr"/>
            <a:r>
              <a:rPr lang="en-US" sz="1800" dirty="0"/>
              <a:t>THE MOST COMONLY BOOKED ROOM IS TYPE </a:t>
            </a:r>
            <a:r>
              <a:rPr lang="en-US" sz="1800" dirty="0">
                <a:solidFill>
                  <a:schemeClr val="accent2"/>
                </a:solidFill>
              </a:rPr>
              <a:t>ROOM TYPE 1  </a:t>
            </a:r>
            <a:endParaRPr lang="en-US" dirty="0">
              <a:solidFill>
                <a:schemeClr val="accent2"/>
              </a:solidFill>
            </a:endParaRPr>
          </a:p>
        </p:txBody>
      </p:sp>
      <p:cxnSp>
        <p:nvCxnSpPr>
          <p:cNvPr id="5" name="Straight Arrow Connector 4">
            <a:extLst>
              <a:ext uri="{FF2B5EF4-FFF2-40B4-BE49-F238E27FC236}">
                <a16:creationId xmlns:a16="http://schemas.microsoft.com/office/drawing/2014/main" id="{27CB2D61-D435-09D0-06FD-C9DD35885514}"/>
              </a:ext>
            </a:extLst>
          </p:cNvPr>
          <p:cNvCxnSpPr>
            <a:cxnSpLocks/>
          </p:cNvCxnSpPr>
          <p:nvPr/>
        </p:nvCxnSpPr>
        <p:spPr>
          <a:xfrm flipH="1" flipV="1">
            <a:off x="6852213" y="1226916"/>
            <a:ext cx="1643605" cy="71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C27195-A67A-4433-FA34-1001EB68FA34}"/>
              </a:ext>
            </a:extLst>
          </p:cNvPr>
          <p:cNvCxnSpPr>
            <a:cxnSpLocks/>
          </p:cNvCxnSpPr>
          <p:nvPr/>
        </p:nvCxnSpPr>
        <p:spPr>
          <a:xfrm flipH="1">
            <a:off x="4618299" y="2187615"/>
            <a:ext cx="3877519" cy="190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641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474">
        <p159:morph option="byObject"/>
      </p:transition>
    </mc:Choice>
    <mc:Fallback>
      <p:transition spd="slow" advTm="347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334FC2-56AA-5C59-E9A9-23BDDF9BB78D}"/>
              </a:ext>
            </a:extLst>
          </p:cNvPr>
          <p:cNvPicPr>
            <a:picLocks noChangeAspect="1"/>
          </p:cNvPicPr>
          <p:nvPr/>
        </p:nvPicPr>
        <p:blipFill>
          <a:blip r:embed="rId2"/>
          <a:stretch>
            <a:fillRect/>
          </a:stretch>
        </p:blipFill>
        <p:spPr>
          <a:xfrm>
            <a:off x="615297" y="1300736"/>
            <a:ext cx="11399436" cy="3637024"/>
          </a:xfrm>
          <a:prstGeom prst="rect">
            <a:avLst/>
          </a:prstGeom>
        </p:spPr>
      </p:pic>
      <p:sp>
        <p:nvSpPr>
          <p:cNvPr id="2" name="Rectangle 1">
            <a:extLst>
              <a:ext uri="{FF2B5EF4-FFF2-40B4-BE49-F238E27FC236}">
                <a16:creationId xmlns:a16="http://schemas.microsoft.com/office/drawing/2014/main" id="{DD847CDE-B03E-B885-292E-6573FDF281B8}"/>
              </a:ext>
            </a:extLst>
          </p:cNvPr>
          <p:cNvSpPr/>
          <p:nvPr/>
        </p:nvSpPr>
        <p:spPr>
          <a:xfrm>
            <a:off x="8619340" y="2346766"/>
            <a:ext cx="3113590" cy="3035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Count reservations where guests stayed overnight on a weekend to determine the total number THE WEEEKEND RESERVATIONS IS </a:t>
            </a:r>
            <a:r>
              <a:rPr lang="en-US" sz="1800" dirty="0">
                <a:solidFill>
                  <a:schemeClr val="accent2"/>
                </a:solidFill>
              </a:rPr>
              <a:t>383</a:t>
            </a:r>
          </a:p>
        </p:txBody>
      </p:sp>
      <p:cxnSp>
        <p:nvCxnSpPr>
          <p:cNvPr id="5" name="Straight Arrow Connector 4">
            <a:extLst>
              <a:ext uri="{FF2B5EF4-FFF2-40B4-BE49-F238E27FC236}">
                <a16:creationId xmlns:a16="http://schemas.microsoft.com/office/drawing/2014/main" id="{8866E757-01C4-998D-9A40-1A2F71D891F0}"/>
              </a:ext>
            </a:extLst>
          </p:cNvPr>
          <p:cNvCxnSpPr>
            <a:cxnSpLocks/>
          </p:cNvCxnSpPr>
          <p:nvPr/>
        </p:nvCxnSpPr>
        <p:spPr>
          <a:xfrm flipH="1" flipV="1">
            <a:off x="6096000" y="2718474"/>
            <a:ext cx="2110451" cy="710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F7A9FE5-03F3-5DAE-1BCB-E74DDBA8A40E}"/>
              </a:ext>
            </a:extLst>
          </p:cNvPr>
          <p:cNvCxnSpPr>
            <a:cxnSpLocks/>
          </p:cNvCxnSpPr>
          <p:nvPr/>
        </p:nvCxnSpPr>
        <p:spPr>
          <a:xfrm flipH="1">
            <a:off x="2766349" y="3715473"/>
            <a:ext cx="5440102" cy="79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139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235">
        <p159:morph option="byObject"/>
      </p:transition>
    </mc:Choice>
    <mc:Fallback>
      <p:transition spd="slow" advTm="3235">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011031-C197-1A5C-7177-1F76615CCEC6}"/>
              </a:ext>
            </a:extLst>
          </p:cNvPr>
          <p:cNvPicPr>
            <a:picLocks noChangeAspect="1"/>
          </p:cNvPicPr>
          <p:nvPr/>
        </p:nvPicPr>
        <p:blipFill>
          <a:blip r:embed="rId2"/>
          <a:stretch>
            <a:fillRect/>
          </a:stretch>
        </p:blipFill>
        <p:spPr>
          <a:xfrm>
            <a:off x="243244" y="1331806"/>
            <a:ext cx="11383352" cy="3252386"/>
          </a:xfrm>
          <a:prstGeom prst="rect">
            <a:avLst/>
          </a:prstGeom>
        </p:spPr>
      </p:pic>
      <p:sp>
        <p:nvSpPr>
          <p:cNvPr id="3" name="Rectangle 2">
            <a:extLst>
              <a:ext uri="{FF2B5EF4-FFF2-40B4-BE49-F238E27FC236}">
                <a16:creationId xmlns:a16="http://schemas.microsoft.com/office/drawing/2014/main" id="{5DA7C9C8-6937-7D79-3056-17936CDF642A}"/>
              </a:ext>
            </a:extLst>
          </p:cNvPr>
          <p:cNvSpPr/>
          <p:nvPr/>
        </p:nvSpPr>
        <p:spPr>
          <a:xfrm>
            <a:off x="8472668" y="2743200"/>
            <a:ext cx="3153928" cy="3252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Find the maximum and minimum lead times (the period between booking and check-in) for all reservations using the internal max and min MAX /MIN . </a:t>
            </a:r>
          </a:p>
          <a:p>
            <a:pPr algn="ctr"/>
            <a:r>
              <a:rPr lang="en-US" sz="2000" dirty="0"/>
              <a:t>THE </a:t>
            </a:r>
            <a:r>
              <a:rPr lang="en-US" sz="2000" dirty="0">
                <a:solidFill>
                  <a:schemeClr val="accent2"/>
                </a:solidFill>
              </a:rPr>
              <a:t>MAX=99</a:t>
            </a:r>
          </a:p>
          <a:p>
            <a:pPr algn="ctr"/>
            <a:r>
              <a:rPr lang="en-US" sz="2000" dirty="0"/>
              <a:t>THE </a:t>
            </a:r>
            <a:r>
              <a:rPr lang="en-US" sz="2000" dirty="0">
                <a:solidFill>
                  <a:schemeClr val="accent2"/>
                </a:solidFill>
              </a:rPr>
              <a:t>MIN = 0 </a:t>
            </a:r>
          </a:p>
          <a:p>
            <a:pPr algn="ctr"/>
            <a:endParaRPr lang="en-US" dirty="0"/>
          </a:p>
        </p:txBody>
      </p:sp>
      <p:cxnSp>
        <p:nvCxnSpPr>
          <p:cNvPr id="6" name="Straight Arrow Connector 5">
            <a:extLst>
              <a:ext uri="{FF2B5EF4-FFF2-40B4-BE49-F238E27FC236}">
                <a16:creationId xmlns:a16="http://schemas.microsoft.com/office/drawing/2014/main" id="{FEDAD494-16AD-92A1-9BF8-39A8B443D717}"/>
              </a:ext>
            </a:extLst>
          </p:cNvPr>
          <p:cNvCxnSpPr>
            <a:cxnSpLocks/>
          </p:cNvCxnSpPr>
          <p:nvPr/>
        </p:nvCxnSpPr>
        <p:spPr>
          <a:xfrm flipH="1" flipV="1">
            <a:off x="7546694" y="2291787"/>
            <a:ext cx="717630" cy="66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5523418-4A01-7967-9142-6D5C8B490F8F}"/>
              </a:ext>
            </a:extLst>
          </p:cNvPr>
          <p:cNvCxnSpPr>
            <a:cxnSpLocks/>
          </p:cNvCxnSpPr>
          <p:nvPr/>
        </p:nvCxnSpPr>
        <p:spPr>
          <a:xfrm flipH="1" flipV="1">
            <a:off x="3009418" y="2233914"/>
            <a:ext cx="5150734"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055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573">
        <p159:morph option="byObject"/>
      </p:transition>
    </mc:Choice>
    <mc:Fallback>
      <p:transition spd="slow" advTm="457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33E585-4BEC-E7DF-6998-7714D326D778}"/>
              </a:ext>
            </a:extLst>
          </p:cNvPr>
          <p:cNvPicPr>
            <a:picLocks noChangeAspect="1"/>
          </p:cNvPicPr>
          <p:nvPr/>
        </p:nvPicPr>
        <p:blipFill>
          <a:blip r:embed="rId2"/>
          <a:stretch>
            <a:fillRect/>
          </a:stretch>
        </p:blipFill>
        <p:spPr>
          <a:xfrm>
            <a:off x="1652705" y="854310"/>
            <a:ext cx="8076511" cy="4855380"/>
          </a:xfrm>
          <a:prstGeom prst="rect">
            <a:avLst/>
          </a:prstGeom>
        </p:spPr>
      </p:pic>
      <p:sp>
        <p:nvSpPr>
          <p:cNvPr id="2" name="Rectangle 1">
            <a:extLst>
              <a:ext uri="{FF2B5EF4-FFF2-40B4-BE49-F238E27FC236}">
                <a16:creationId xmlns:a16="http://schemas.microsoft.com/office/drawing/2014/main" id="{F8F4D027-6909-D758-DD11-528E0006C0F6}"/>
              </a:ext>
            </a:extLst>
          </p:cNvPr>
          <p:cNvSpPr/>
          <p:nvPr/>
        </p:nvSpPr>
        <p:spPr>
          <a:xfrm>
            <a:off x="8287473" y="1759929"/>
            <a:ext cx="3507129" cy="3044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Determine the market segment type with the highest occurrence among reservations by counting each segment type and ordering it by descending order . </a:t>
            </a:r>
          </a:p>
          <a:p>
            <a:pPr algn="ctr"/>
            <a:r>
              <a:rPr lang="en-US" sz="1800" dirty="0"/>
              <a:t>THE MOST COMMON MARKET SEGMENT IS </a:t>
            </a:r>
            <a:r>
              <a:rPr lang="en-US" sz="1800" dirty="0">
                <a:solidFill>
                  <a:schemeClr val="accent2"/>
                </a:solidFill>
              </a:rPr>
              <a:t>ONLINE</a:t>
            </a:r>
            <a:r>
              <a:rPr lang="en-US" sz="1800" dirty="0"/>
              <a:t>  </a:t>
            </a:r>
          </a:p>
        </p:txBody>
      </p:sp>
      <p:cxnSp>
        <p:nvCxnSpPr>
          <p:cNvPr id="5" name="Straight Arrow Connector 4">
            <a:extLst>
              <a:ext uri="{FF2B5EF4-FFF2-40B4-BE49-F238E27FC236}">
                <a16:creationId xmlns:a16="http://schemas.microsoft.com/office/drawing/2014/main" id="{ECBF5E93-26CB-50BD-F919-584E0F4607EA}"/>
              </a:ext>
            </a:extLst>
          </p:cNvPr>
          <p:cNvCxnSpPr>
            <a:cxnSpLocks/>
          </p:cNvCxnSpPr>
          <p:nvPr/>
        </p:nvCxnSpPr>
        <p:spPr>
          <a:xfrm flipH="1">
            <a:off x="4826643" y="2476982"/>
            <a:ext cx="3240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418E07-FF4A-6214-9837-11793F5199EE}"/>
              </a:ext>
            </a:extLst>
          </p:cNvPr>
          <p:cNvCxnSpPr>
            <a:cxnSpLocks/>
          </p:cNvCxnSpPr>
          <p:nvPr/>
        </p:nvCxnSpPr>
        <p:spPr>
          <a:xfrm flipH="1">
            <a:off x="3923818" y="2592729"/>
            <a:ext cx="4143736" cy="1342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148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806">
        <p159:morph option="byObject"/>
      </p:transition>
    </mc:Choice>
    <mc:Fallback>
      <p:transition spd="slow" advTm="3806">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5AE5F8-8FDD-AC4F-0A8C-03FF8D0BC521}"/>
              </a:ext>
            </a:extLst>
          </p:cNvPr>
          <p:cNvPicPr>
            <a:picLocks noChangeAspect="1"/>
          </p:cNvPicPr>
          <p:nvPr/>
        </p:nvPicPr>
        <p:blipFill>
          <a:blip r:embed="rId2"/>
          <a:stretch>
            <a:fillRect/>
          </a:stretch>
        </p:blipFill>
        <p:spPr>
          <a:xfrm>
            <a:off x="1072385" y="866938"/>
            <a:ext cx="7316221" cy="3381847"/>
          </a:xfrm>
          <a:prstGeom prst="rect">
            <a:avLst/>
          </a:prstGeom>
        </p:spPr>
      </p:pic>
      <p:pic>
        <p:nvPicPr>
          <p:cNvPr id="7" name="Picture 6">
            <a:extLst>
              <a:ext uri="{FF2B5EF4-FFF2-40B4-BE49-F238E27FC236}">
                <a16:creationId xmlns:a16="http://schemas.microsoft.com/office/drawing/2014/main" id="{7B5D4F42-79FF-6990-6568-4A321E5133E2}"/>
              </a:ext>
            </a:extLst>
          </p:cNvPr>
          <p:cNvPicPr>
            <a:picLocks noChangeAspect="1"/>
          </p:cNvPicPr>
          <p:nvPr/>
        </p:nvPicPr>
        <p:blipFill>
          <a:blip r:embed="rId3"/>
          <a:stretch>
            <a:fillRect/>
          </a:stretch>
        </p:blipFill>
        <p:spPr>
          <a:xfrm>
            <a:off x="3156462" y="2270252"/>
            <a:ext cx="7278116" cy="3124636"/>
          </a:xfrm>
          <a:prstGeom prst="rect">
            <a:avLst/>
          </a:prstGeom>
        </p:spPr>
      </p:pic>
      <p:sp>
        <p:nvSpPr>
          <p:cNvPr id="2" name="Rectangle 1">
            <a:extLst>
              <a:ext uri="{FF2B5EF4-FFF2-40B4-BE49-F238E27FC236}">
                <a16:creationId xmlns:a16="http://schemas.microsoft.com/office/drawing/2014/main" id="{58625BBF-8F02-05BB-5030-73378B2EA652}"/>
              </a:ext>
            </a:extLst>
          </p:cNvPr>
          <p:cNvSpPr/>
          <p:nvPr/>
        </p:nvSpPr>
        <p:spPr>
          <a:xfrm>
            <a:off x="8831485" y="2744076"/>
            <a:ext cx="3206186" cy="3009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Count reservations that are marked as 'Confirmed' to determine the total number which according to the data set ‘</a:t>
            </a:r>
            <a:r>
              <a:rPr lang="en-US" sz="1800" dirty="0" err="1"/>
              <a:t>Not_Cancelled</a:t>
            </a:r>
            <a:r>
              <a:rPr lang="en-US" sz="1800" dirty="0"/>
              <a:t>’.</a:t>
            </a:r>
          </a:p>
          <a:p>
            <a:pPr algn="ctr"/>
            <a:r>
              <a:rPr lang="en-US" sz="1800" dirty="0"/>
              <a:t>THE CONFIREMED RESERVATIONS </a:t>
            </a:r>
            <a:r>
              <a:rPr lang="en-US" sz="1800" dirty="0">
                <a:solidFill>
                  <a:schemeClr val="accent2"/>
                </a:solidFill>
              </a:rPr>
              <a:t>433</a:t>
            </a:r>
          </a:p>
        </p:txBody>
      </p:sp>
      <p:cxnSp>
        <p:nvCxnSpPr>
          <p:cNvPr id="4" name="Straight Arrow Connector 3">
            <a:extLst>
              <a:ext uri="{FF2B5EF4-FFF2-40B4-BE49-F238E27FC236}">
                <a16:creationId xmlns:a16="http://schemas.microsoft.com/office/drawing/2014/main" id="{3BB7781D-DC0A-2DA8-7C84-43B70F9CBB20}"/>
              </a:ext>
            </a:extLst>
          </p:cNvPr>
          <p:cNvCxnSpPr>
            <a:cxnSpLocks/>
          </p:cNvCxnSpPr>
          <p:nvPr/>
        </p:nvCxnSpPr>
        <p:spPr>
          <a:xfrm flipH="1" flipV="1">
            <a:off x="7384648" y="3429000"/>
            <a:ext cx="1342663" cy="136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BF36215-D997-741C-31E1-F4ABA7E28655}"/>
              </a:ext>
            </a:extLst>
          </p:cNvPr>
          <p:cNvCxnSpPr>
            <a:cxnSpLocks/>
          </p:cNvCxnSpPr>
          <p:nvPr/>
        </p:nvCxnSpPr>
        <p:spPr>
          <a:xfrm flipH="1" flipV="1">
            <a:off x="5058137" y="1911647"/>
            <a:ext cx="3669174" cy="1653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13AF044-3E12-F310-46B5-7FBAA231B1B7}"/>
              </a:ext>
            </a:extLst>
          </p:cNvPr>
          <p:cNvSpPr/>
          <p:nvPr/>
        </p:nvSpPr>
        <p:spPr>
          <a:xfrm>
            <a:off x="814918" y="3167122"/>
            <a:ext cx="2194715" cy="659757"/>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Oval 11">
            <a:extLst>
              <a:ext uri="{FF2B5EF4-FFF2-40B4-BE49-F238E27FC236}">
                <a16:creationId xmlns:a16="http://schemas.microsoft.com/office/drawing/2014/main" id="{7CEF17CC-F28A-C772-4040-FB9CE77BB93E}"/>
              </a:ext>
            </a:extLst>
          </p:cNvPr>
          <p:cNvSpPr/>
          <p:nvPr/>
        </p:nvSpPr>
        <p:spPr>
          <a:xfrm>
            <a:off x="2862805" y="4494122"/>
            <a:ext cx="2043612" cy="755132"/>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Tree>
    <p:extLst>
      <p:ext uri="{BB962C8B-B14F-4D97-AF65-F5344CB8AC3E}">
        <p14:creationId xmlns:p14="http://schemas.microsoft.com/office/powerpoint/2010/main" val="3041453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341">
        <p159:morph option="byObject"/>
      </p:transition>
    </mc:Choice>
    <mc:Fallback>
      <p:transition spd="slow" advTm="734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49DCA-0D86-ABCB-2D39-E035668F2D6D}"/>
              </a:ext>
            </a:extLst>
          </p:cNvPr>
          <p:cNvPicPr>
            <a:picLocks noChangeAspect="1"/>
          </p:cNvPicPr>
          <p:nvPr/>
        </p:nvPicPr>
        <p:blipFill>
          <a:blip r:embed="rId2"/>
          <a:stretch>
            <a:fillRect/>
          </a:stretch>
        </p:blipFill>
        <p:spPr>
          <a:xfrm>
            <a:off x="873686" y="1097274"/>
            <a:ext cx="10399049" cy="3938022"/>
          </a:xfrm>
          <a:prstGeom prst="rect">
            <a:avLst/>
          </a:prstGeom>
        </p:spPr>
      </p:pic>
      <p:sp>
        <p:nvSpPr>
          <p:cNvPr id="2" name="Rectangle 1">
            <a:extLst>
              <a:ext uri="{FF2B5EF4-FFF2-40B4-BE49-F238E27FC236}">
                <a16:creationId xmlns:a16="http://schemas.microsoft.com/office/drawing/2014/main" id="{9BA5D0CE-1857-A764-57A0-A8888FA592AF}"/>
              </a:ext>
            </a:extLst>
          </p:cNvPr>
          <p:cNvSpPr/>
          <p:nvPr/>
        </p:nvSpPr>
        <p:spPr>
          <a:xfrm>
            <a:off x="8657862" y="2349969"/>
            <a:ext cx="3337367" cy="31561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Calculate the sum of adults and children across all reservations to find the total count, but the type cast is integer as the people count is whole numbers.</a:t>
            </a:r>
          </a:p>
          <a:p>
            <a:pPr algn="ctr"/>
            <a:r>
              <a:rPr lang="en-US" sz="1800" dirty="0">
                <a:solidFill>
                  <a:schemeClr val="accent2"/>
                </a:solidFill>
              </a:rPr>
              <a:t>TOTAL ADULTS = 1316</a:t>
            </a:r>
          </a:p>
          <a:p>
            <a:pPr algn="ctr"/>
            <a:r>
              <a:rPr lang="en-US" sz="1800" dirty="0">
                <a:solidFill>
                  <a:schemeClr val="accent2"/>
                </a:solidFill>
              </a:rPr>
              <a:t>TOTAL CHILDREN = 69  </a:t>
            </a:r>
          </a:p>
          <a:p>
            <a:pPr algn="ctr"/>
            <a:endParaRPr lang="en-US" sz="1800" dirty="0"/>
          </a:p>
        </p:txBody>
      </p:sp>
      <p:cxnSp>
        <p:nvCxnSpPr>
          <p:cNvPr id="5" name="Straight Arrow Connector 4">
            <a:extLst>
              <a:ext uri="{FF2B5EF4-FFF2-40B4-BE49-F238E27FC236}">
                <a16:creationId xmlns:a16="http://schemas.microsoft.com/office/drawing/2014/main" id="{41E5AC24-3D12-2484-7EB7-B53E017DEEF4}"/>
              </a:ext>
            </a:extLst>
          </p:cNvPr>
          <p:cNvCxnSpPr/>
          <p:nvPr/>
        </p:nvCxnSpPr>
        <p:spPr>
          <a:xfrm flipH="1" flipV="1">
            <a:off x="5660020" y="2754775"/>
            <a:ext cx="2720051" cy="674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5758628-10FE-C5F5-2993-0DE19624118C}"/>
              </a:ext>
            </a:extLst>
          </p:cNvPr>
          <p:cNvCxnSpPr>
            <a:cxnSpLocks/>
          </p:cNvCxnSpPr>
          <p:nvPr/>
        </p:nvCxnSpPr>
        <p:spPr>
          <a:xfrm flipH="1">
            <a:off x="3449256" y="3611301"/>
            <a:ext cx="4953964" cy="77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627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6770">
        <p159:morph option="byObject"/>
      </p:transition>
    </mc:Choice>
    <mc:Fallback>
      <p:transition spd="slow" advTm="677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3CA6B-CBD8-1A4A-D721-6134024F660B}"/>
              </a:ext>
            </a:extLst>
          </p:cNvPr>
          <p:cNvPicPr>
            <a:picLocks noChangeAspect="1"/>
          </p:cNvPicPr>
          <p:nvPr/>
        </p:nvPicPr>
        <p:blipFill>
          <a:blip r:embed="rId2"/>
          <a:stretch>
            <a:fillRect/>
          </a:stretch>
        </p:blipFill>
        <p:spPr>
          <a:xfrm>
            <a:off x="854023" y="1355228"/>
            <a:ext cx="10297827" cy="3289924"/>
          </a:xfrm>
          <a:prstGeom prst="rect">
            <a:avLst/>
          </a:prstGeom>
        </p:spPr>
      </p:pic>
      <p:sp>
        <p:nvSpPr>
          <p:cNvPr id="2" name="Rectangle 1">
            <a:extLst>
              <a:ext uri="{FF2B5EF4-FFF2-40B4-BE49-F238E27FC236}">
                <a16:creationId xmlns:a16="http://schemas.microsoft.com/office/drawing/2014/main" id="{081EBEC4-CB38-C925-B4D4-55894690C271}"/>
              </a:ext>
            </a:extLst>
          </p:cNvPr>
          <p:cNvSpPr/>
          <p:nvPr/>
        </p:nvSpPr>
        <p:spPr>
          <a:xfrm>
            <a:off x="8094051" y="2777976"/>
            <a:ext cx="3946967" cy="27316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Calculate the average number of weekend nights (nights spent on weekends) for reservations where children were present, making sure number of weekend nights is type casted as integers.</a:t>
            </a:r>
          </a:p>
          <a:p>
            <a:pPr algn="ctr"/>
            <a:r>
              <a:rPr lang="en-US" sz="1800" dirty="0">
                <a:solidFill>
                  <a:schemeClr val="accent2"/>
                </a:solidFill>
              </a:rPr>
              <a:t>AVG NO OF WEEDEND DAYS = 1 </a:t>
            </a:r>
          </a:p>
        </p:txBody>
      </p:sp>
      <p:pic>
        <p:nvPicPr>
          <p:cNvPr id="5" name="Picture 4">
            <a:extLst>
              <a:ext uri="{FF2B5EF4-FFF2-40B4-BE49-F238E27FC236}">
                <a16:creationId xmlns:a16="http://schemas.microsoft.com/office/drawing/2014/main" id="{0F55B467-55E2-D168-44C2-3A3CABC57729}"/>
              </a:ext>
            </a:extLst>
          </p:cNvPr>
          <p:cNvPicPr>
            <a:picLocks noChangeAspect="1"/>
          </p:cNvPicPr>
          <p:nvPr/>
        </p:nvPicPr>
        <p:blipFill>
          <a:blip r:embed="rId3"/>
          <a:stretch>
            <a:fillRect/>
          </a:stretch>
        </p:blipFill>
        <p:spPr>
          <a:xfrm>
            <a:off x="4435557" y="3273361"/>
            <a:ext cx="2857899" cy="1371791"/>
          </a:xfrm>
          <a:prstGeom prst="rect">
            <a:avLst/>
          </a:prstGeom>
          <a:ln>
            <a:solidFill>
              <a:schemeClr val="accent1"/>
            </a:solidFill>
          </a:ln>
        </p:spPr>
      </p:pic>
      <p:cxnSp>
        <p:nvCxnSpPr>
          <p:cNvPr id="7" name="Straight Arrow Connector 6">
            <a:extLst>
              <a:ext uri="{FF2B5EF4-FFF2-40B4-BE49-F238E27FC236}">
                <a16:creationId xmlns:a16="http://schemas.microsoft.com/office/drawing/2014/main" id="{7E9E2594-B59C-2491-0C23-33C4F05C5F28}"/>
              </a:ext>
            </a:extLst>
          </p:cNvPr>
          <p:cNvCxnSpPr>
            <a:cxnSpLocks/>
          </p:cNvCxnSpPr>
          <p:nvPr/>
        </p:nvCxnSpPr>
        <p:spPr>
          <a:xfrm flipH="1" flipV="1">
            <a:off x="5856790" y="2627453"/>
            <a:ext cx="1863524" cy="84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33DC3E-AA0F-9012-9D8F-B075C100D8EA}"/>
              </a:ext>
            </a:extLst>
          </p:cNvPr>
          <p:cNvCxnSpPr>
            <a:cxnSpLocks/>
          </p:cNvCxnSpPr>
          <p:nvPr/>
        </p:nvCxnSpPr>
        <p:spPr>
          <a:xfrm flipH="1">
            <a:off x="3546389" y="3674963"/>
            <a:ext cx="4092902" cy="769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3668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191">
        <p159:morph option="byObject"/>
      </p:transition>
    </mc:Choice>
    <mc:Fallback>
      <p:transition spd="slow" advTm="3191">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213859-3D8C-089F-430D-6BF100FFE620}"/>
              </a:ext>
            </a:extLst>
          </p:cNvPr>
          <p:cNvPicPr>
            <a:picLocks noChangeAspect="1"/>
          </p:cNvPicPr>
          <p:nvPr/>
        </p:nvPicPr>
        <p:blipFill>
          <a:blip r:embed="rId2"/>
          <a:stretch>
            <a:fillRect/>
          </a:stretch>
        </p:blipFill>
        <p:spPr>
          <a:xfrm>
            <a:off x="1032055" y="683011"/>
            <a:ext cx="9250066" cy="4467849"/>
          </a:xfrm>
          <a:prstGeom prst="rect">
            <a:avLst/>
          </a:prstGeom>
        </p:spPr>
      </p:pic>
      <p:sp>
        <p:nvSpPr>
          <p:cNvPr id="2" name="Rectangle 1">
            <a:extLst>
              <a:ext uri="{FF2B5EF4-FFF2-40B4-BE49-F238E27FC236}">
                <a16:creationId xmlns:a16="http://schemas.microsoft.com/office/drawing/2014/main" id="{698B0B56-EC50-CAC1-98F9-6501A9679904}"/>
              </a:ext>
            </a:extLst>
          </p:cNvPr>
          <p:cNvSpPr/>
          <p:nvPr/>
        </p:nvSpPr>
        <p:spPr>
          <a:xfrm>
            <a:off x="8270027" y="2060295"/>
            <a:ext cx="3576577" cy="27894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Count reservations made in each month of the specified year to understand booking trends over time, the order of the month differs from the different typecasting of dates, as mentioned before I picked the day/month/year.</a:t>
            </a:r>
          </a:p>
          <a:p>
            <a:pPr algn="ctr"/>
            <a:r>
              <a:rPr lang="en-US" sz="1800" dirty="0">
                <a:solidFill>
                  <a:schemeClr val="accent2"/>
                </a:solidFill>
              </a:rPr>
              <a:t>Result in tables</a:t>
            </a:r>
          </a:p>
          <a:p>
            <a:pPr algn="ctr"/>
            <a:endParaRPr lang="en-US" dirty="0"/>
          </a:p>
          <a:p>
            <a:pPr algn="ctr"/>
            <a:endParaRPr lang="en-US" dirty="0"/>
          </a:p>
        </p:txBody>
      </p:sp>
      <p:cxnSp>
        <p:nvCxnSpPr>
          <p:cNvPr id="5" name="Straight Arrow Connector 4">
            <a:extLst>
              <a:ext uri="{FF2B5EF4-FFF2-40B4-BE49-F238E27FC236}">
                <a16:creationId xmlns:a16="http://schemas.microsoft.com/office/drawing/2014/main" id="{8C9F4EE0-FBD0-5DEC-61C9-07C3BCC15073}"/>
              </a:ext>
            </a:extLst>
          </p:cNvPr>
          <p:cNvCxnSpPr>
            <a:cxnSpLocks/>
          </p:cNvCxnSpPr>
          <p:nvPr/>
        </p:nvCxnSpPr>
        <p:spPr>
          <a:xfrm flipH="1" flipV="1">
            <a:off x="5937813" y="1956122"/>
            <a:ext cx="2037144" cy="96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2ED5065-4182-2BC4-FECE-41FFD64AFF54}"/>
              </a:ext>
            </a:extLst>
          </p:cNvPr>
          <p:cNvCxnSpPr>
            <a:cxnSpLocks/>
          </p:cNvCxnSpPr>
          <p:nvPr/>
        </p:nvCxnSpPr>
        <p:spPr>
          <a:xfrm flipH="1" flipV="1">
            <a:off x="2951544" y="2824223"/>
            <a:ext cx="5023413" cy="254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772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377">
        <p159:morph option="byObject"/>
      </p:transition>
    </mc:Choice>
    <mc:Fallback>
      <p:transition spd="slow" advTm="5377">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35"/>
          <p:cNvSpPr txBox="1">
            <a:spLocks noGrp="1"/>
          </p:cNvSpPr>
          <p:nvPr>
            <p:ph type="title"/>
          </p:nvPr>
        </p:nvSpPr>
        <p:spPr>
          <a:xfrm>
            <a:off x="5571000" y="3264300"/>
            <a:ext cx="5376400" cy="1116400"/>
          </a:xfrm>
          <a:prstGeom prst="rect">
            <a:avLst/>
          </a:prstGeom>
        </p:spPr>
        <p:txBody>
          <a:bodyPr spcFirstLastPara="1" wrap="square" lIns="121900" tIns="121900" rIns="121900" bIns="121900" anchor="b" anchorCtr="0">
            <a:noAutofit/>
          </a:bodyPr>
          <a:lstStyle/>
          <a:p>
            <a:r>
              <a:rPr lang="en" dirty="0"/>
              <a:t>Introduction</a:t>
            </a:r>
            <a:endParaRPr dirty="0"/>
          </a:p>
        </p:txBody>
      </p:sp>
      <p:sp>
        <p:nvSpPr>
          <p:cNvPr id="1548" name="Google Shape;1548;p35"/>
          <p:cNvSpPr txBox="1">
            <a:spLocks noGrp="1"/>
          </p:cNvSpPr>
          <p:nvPr>
            <p:ph type="title" idx="2"/>
          </p:nvPr>
        </p:nvSpPr>
        <p:spPr>
          <a:xfrm>
            <a:off x="7271067" y="1898217"/>
            <a:ext cx="1976400" cy="1027200"/>
          </a:xfrm>
          <a:prstGeom prst="rect">
            <a:avLst/>
          </a:prstGeom>
        </p:spPr>
        <p:txBody>
          <a:bodyPr spcFirstLastPara="1" wrap="square" lIns="121900" tIns="121900" rIns="121900" bIns="121900" anchor="ctr" anchorCtr="0">
            <a:noAutofit/>
          </a:bodyPr>
          <a:lstStyle/>
          <a:p>
            <a:r>
              <a:rPr lang="en"/>
              <a:t>01</a:t>
            </a:r>
            <a:endParaRPr/>
          </a:p>
        </p:txBody>
      </p:sp>
      <p:sp>
        <p:nvSpPr>
          <p:cNvPr id="1549" name="Google Shape;1549;p35"/>
          <p:cNvSpPr txBox="1">
            <a:spLocks noGrp="1"/>
          </p:cNvSpPr>
          <p:nvPr>
            <p:ph type="subTitle" idx="1"/>
          </p:nvPr>
        </p:nvSpPr>
        <p:spPr>
          <a:xfrm>
            <a:off x="5571000" y="4459800"/>
            <a:ext cx="5376400" cy="500000"/>
          </a:xfrm>
          <a:prstGeom prst="rect">
            <a:avLst/>
          </a:prstGeom>
        </p:spPr>
        <p:txBody>
          <a:bodyPr spcFirstLastPara="1" wrap="square" lIns="121900" tIns="121900" rIns="121900" bIns="121900" anchor="t" anchorCtr="0">
            <a:noAutofit/>
          </a:bodyPr>
          <a:lstStyle/>
          <a:p>
            <a:pPr marL="0" indent="0"/>
            <a:r>
              <a:rPr lang="en" dirty="0"/>
              <a:t>Task requirements &amp; my steps to preform the task</a:t>
            </a:r>
            <a:endParaRPr dirty="0"/>
          </a:p>
        </p:txBody>
      </p:sp>
      <p:grpSp>
        <p:nvGrpSpPr>
          <p:cNvPr id="1550" name="Google Shape;1550;p35"/>
          <p:cNvGrpSpPr/>
          <p:nvPr/>
        </p:nvGrpSpPr>
        <p:grpSpPr>
          <a:xfrm>
            <a:off x="728501" y="1173501"/>
            <a:ext cx="4346207" cy="4214833"/>
            <a:chOff x="546375" y="880125"/>
            <a:chExt cx="3259655" cy="3161125"/>
          </a:xfrm>
        </p:grpSpPr>
        <p:sp>
          <p:nvSpPr>
            <p:cNvPr id="1551" name="Google Shape;1551;p35"/>
            <p:cNvSpPr/>
            <p:nvPr/>
          </p:nvSpPr>
          <p:spPr>
            <a:xfrm>
              <a:off x="720797" y="1065421"/>
              <a:ext cx="2741833" cy="2741833"/>
            </a:xfrm>
            <a:custGeom>
              <a:avLst/>
              <a:gdLst/>
              <a:ahLst/>
              <a:cxnLst/>
              <a:rect l="l" t="t" r="r" b="b"/>
              <a:pathLst>
                <a:path w="25214" h="25214" extrusionOk="0">
                  <a:moveTo>
                    <a:pt x="12607" y="4963"/>
                  </a:moveTo>
                  <a:cubicBezTo>
                    <a:pt x="16817" y="4963"/>
                    <a:pt x="20251" y="8397"/>
                    <a:pt x="20251" y="12607"/>
                  </a:cubicBezTo>
                  <a:cubicBezTo>
                    <a:pt x="20251" y="16843"/>
                    <a:pt x="16817" y="20251"/>
                    <a:pt x="12607" y="20251"/>
                  </a:cubicBezTo>
                  <a:cubicBezTo>
                    <a:pt x="8371" y="20251"/>
                    <a:pt x="4963" y="16843"/>
                    <a:pt x="4963" y="12607"/>
                  </a:cubicBezTo>
                  <a:cubicBezTo>
                    <a:pt x="4963" y="8397"/>
                    <a:pt x="8371" y="4963"/>
                    <a:pt x="12607" y="4963"/>
                  </a:cubicBezTo>
                  <a:close/>
                  <a:moveTo>
                    <a:pt x="12607" y="1"/>
                  </a:moveTo>
                  <a:cubicBezTo>
                    <a:pt x="5639" y="1"/>
                    <a:pt x="0" y="5640"/>
                    <a:pt x="0" y="12607"/>
                  </a:cubicBezTo>
                  <a:cubicBezTo>
                    <a:pt x="0" y="19575"/>
                    <a:pt x="5639" y="25214"/>
                    <a:pt x="12607" y="25214"/>
                  </a:cubicBezTo>
                  <a:cubicBezTo>
                    <a:pt x="19574" y="25214"/>
                    <a:pt x="25213" y="19575"/>
                    <a:pt x="25213" y="12607"/>
                  </a:cubicBezTo>
                  <a:cubicBezTo>
                    <a:pt x="25213" y="5640"/>
                    <a:pt x="19574" y="1"/>
                    <a:pt x="12607" y="1"/>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552" name="Google Shape;1552;p35"/>
            <p:cNvSpPr/>
            <p:nvPr/>
          </p:nvSpPr>
          <p:spPr>
            <a:xfrm>
              <a:off x="1456655" y="1065421"/>
              <a:ext cx="1291861" cy="640602"/>
            </a:xfrm>
            <a:custGeom>
              <a:avLst/>
              <a:gdLst/>
              <a:ahLst/>
              <a:cxnLst/>
              <a:rect l="l" t="t" r="r" b="b"/>
              <a:pathLst>
                <a:path w="11880" h="5891" extrusionOk="0">
                  <a:moveTo>
                    <a:pt x="5840" y="1"/>
                  </a:moveTo>
                  <a:cubicBezTo>
                    <a:pt x="3735" y="1"/>
                    <a:pt x="1755" y="527"/>
                    <a:pt x="0" y="1429"/>
                  </a:cubicBezTo>
                  <a:lnTo>
                    <a:pt x="2306" y="5840"/>
                  </a:lnTo>
                  <a:cubicBezTo>
                    <a:pt x="3359" y="5289"/>
                    <a:pt x="4562" y="4963"/>
                    <a:pt x="5840" y="4963"/>
                  </a:cubicBezTo>
                  <a:cubicBezTo>
                    <a:pt x="7168" y="4963"/>
                    <a:pt x="8421" y="5314"/>
                    <a:pt x="9499" y="5890"/>
                  </a:cubicBezTo>
                  <a:lnTo>
                    <a:pt x="11880" y="1555"/>
                  </a:lnTo>
                  <a:cubicBezTo>
                    <a:pt x="10075" y="552"/>
                    <a:pt x="8020" y="1"/>
                    <a:pt x="5840"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53" name="Google Shape;1553;p35"/>
            <p:cNvSpPr/>
            <p:nvPr/>
          </p:nvSpPr>
          <p:spPr>
            <a:xfrm>
              <a:off x="2715780" y="2501683"/>
              <a:ext cx="741406" cy="839601"/>
            </a:xfrm>
            <a:custGeom>
              <a:avLst/>
              <a:gdLst/>
              <a:ahLst/>
              <a:cxnLst/>
              <a:rect l="l" t="t" r="r" b="b"/>
              <a:pathLst>
                <a:path w="6818" h="7721" extrusionOk="0">
                  <a:moveTo>
                    <a:pt x="1880" y="1"/>
                  </a:moveTo>
                  <a:cubicBezTo>
                    <a:pt x="1755" y="1705"/>
                    <a:pt x="1053" y="3234"/>
                    <a:pt x="0" y="4437"/>
                  </a:cubicBezTo>
                  <a:lnTo>
                    <a:pt x="3735" y="7720"/>
                  </a:lnTo>
                  <a:cubicBezTo>
                    <a:pt x="5464" y="5740"/>
                    <a:pt x="6592" y="3184"/>
                    <a:pt x="6817" y="402"/>
                  </a:cubicBezTo>
                  <a:lnTo>
                    <a:pt x="1880"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54" name="Google Shape;1554;p35"/>
            <p:cNvSpPr/>
            <p:nvPr/>
          </p:nvSpPr>
          <p:spPr>
            <a:xfrm>
              <a:off x="1358461" y="2981343"/>
              <a:ext cx="1766196" cy="825899"/>
            </a:xfrm>
            <a:custGeom>
              <a:avLst/>
              <a:gdLst/>
              <a:ahLst/>
              <a:cxnLst/>
              <a:rect l="l" t="t" r="r" b="b"/>
              <a:pathLst>
                <a:path w="16242" h="7595" extrusionOk="0">
                  <a:moveTo>
                    <a:pt x="12507" y="1"/>
                  </a:moveTo>
                  <a:cubicBezTo>
                    <a:pt x="11104" y="1630"/>
                    <a:pt x="9049" y="2632"/>
                    <a:pt x="6743" y="2632"/>
                  </a:cubicBezTo>
                  <a:cubicBezTo>
                    <a:pt x="5239" y="2632"/>
                    <a:pt x="3836" y="2206"/>
                    <a:pt x="2658" y="1479"/>
                  </a:cubicBezTo>
                  <a:lnTo>
                    <a:pt x="1" y="5665"/>
                  </a:lnTo>
                  <a:cubicBezTo>
                    <a:pt x="1956" y="6893"/>
                    <a:pt x="4262" y="7595"/>
                    <a:pt x="6743" y="7595"/>
                  </a:cubicBezTo>
                  <a:cubicBezTo>
                    <a:pt x="10527" y="7595"/>
                    <a:pt x="13936" y="5916"/>
                    <a:pt x="16242" y="3259"/>
                  </a:cubicBezTo>
                  <a:lnTo>
                    <a:pt x="12507" y="1"/>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555" name="Google Shape;1555;p35"/>
            <p:cNvSpPr/>
            <p:nvPr/>
          </p:nvSpPr>
          <p:spPr>
            <a:xfrm>
              <a:off x="720797" y="1836727"/>
              <a:ext cx="926704" cy="1760650"/>
            </a:xfrm>
            <a:custGeom>
              <a:avLst/>
              <a:gdLst/>
              <a:ahLst/>
              <a:cxnLst/>
              <a:rect l="l" t="t" r="r" b="b"/>
              <a:pathLst>
                <a:path w="8522" h="16191" extrusionOk="0">
                  <a:moveTo>
                    <a:pt x="1253" y="0"/>
                  </a:moveTo>
                  <a:cubicBezTo>
                    <a:pt x="451" y="1655"/>
                    <a:pt x="0" y="3534"/>
                    <a:pt x="0" y="5514"/>
                  </a:cubicBezTo>
                  <a:cubicBezTo>
                    <a:pt x="0" y="10000"/>
                    <a:pt x="2331" y="13960"/>
                    <a:pt x="5865" y="16191"/>
                  </a:cubicBezTo>
                  <a:lnTo>
                    <a:pt x="8522" y="12005"/>
                  </a:lnTo>
                  <a:cubicBezTo>
                    <a:pt x="6391" y="10652"/>
                    <a:pt x="4963" y="8246"/>
                    <a:pt x="4963" y="5514"/>
                  </a:cubicBezTo>
                  <a:cubicBezTo>
                    <a:pt x="4963" y="4311"/>
                    <a:pt x="5238" y="3183"/>
                    <a:pt x="5715" y="2156"/>
                  </a:cubicBezTo>
                  <a:lnTo>
                    <a:pt x="1253"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56" name="Google Shape;1556;p35"/>
            <p:cNvSpPr/>
            <p:nvPr/>
          </p:nvSpPr>
          <p:spPr>
            <a:xfrm>
              <a:off x="3587891" y="2875103"/>
              <a:ext cx="179969" cy="179969"/>
            </a:xfrm>
            <a:custGeom>
              <a:avLst/>
              <a:gdLst/>
              <a:ahLst/>
              <a:cxnLst/>
              <a:rect l="l" t="t" r="r" b="b"/>
              <a:pathLst>
                <a:path w="1655" h="1655" extrusionOk="0">
                  <a:moveTo>
                    <a:pt x="276" y="0"/>
                  </a:moveTo>
                  <a:lnTo>
                    <a:pt x="0" y="301"/>
                  </a:lnTo>
                  <a:lnTo>
                    <a:pt x="1379" y="1654"/>
                  </a:lnTo>
                  <a:lnTo>
                    <a:pt x="1654" y="1379"/>
                  </a:lnTo>
                  <a:lnTo>
                    <a:pt x="276"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57" name="Google Shape;1557;p35"/>
            <p:cNvSpPr/>
            <p:nvPr/>
          </p:nvSpPr>
          <p:spPr>
            <a:xfrm>
              <a:off x="3587891" y="2875103"/>
              <a:ext cx="179969" cy="179969"/>
            </a:xfrm>
            <a:custGeom>
              <a:avLst/>
              <a:gdLst/>
              <a:ahLst/>
              <a:cxnLst/>
              <a:rect l="l" t="t" r="r" b="b"/>
              <a:pathLst>
                <a:path w="1655" h="1655" extrusionOk="0">
                  <a:moveTo>
                    <a:pt x="1354" y="0"/>
                  </a:moveTo>
                  <a:lnTo>
                    <a:pt x="0" y="1379"/>
                  </a:lnTo>
                  <a:lnTo>
                    <a:pt x="301" y="1654"/>
                  </a:lnTo>
                  <a:lnTo>
                    <a:pt x="1654" y="301"/>
                  </a:lnTo>
                  <a:lnTo>
                    <a:pt x="1354"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58" name="Google Shape;1558;p35"/>
            <p:cNvSpPr/>
            <p:nvPr/>
          </p:nvSpPr>
          <p:spPr>
            <a:xfrm>
              <a:off x="1077798" y="880125"/>
              <a:ext cx="212700" cy="212700"/>
            </a:xfrm>
            <a:custGeom>
              <a:avLst/>
              <a:gdLst/>
              <a:ahLst/>
              <a:cxnLst/>
              <a:rect l="l" t="t" r="r" b="b"/>
              <a:pathLst>
                <a:path w="1956" h="1956" extrusionOk="0">
                  <a:moveTo>
                    <a:pt x="978" y="426"/>
                  </a:moveTo>
                  <a:cubicBezTo>
                    <a:pt x="1279" y="426"/>
                    <a:pt x="1529" y="677"/>
                    <a:pt x="1529" y="978"/>
                  </a:cubicBezTo>
                  <a:cubicBezTo>
                    <a:pt x="1529" y="1279"/>
                    <a:pt x="1279" y="1529"/>
                    <a:pt x="978" y="1529"/>
                  </a:cubicBezTo>
                  <a:cubicBezTo>
                    <a:pt x="677" y="1529"/>
                    <a:pt x="427" y="1279"/>
                    <a:pt x="427" y="978"/>
                  </a:cubicBezTo>
                  <a:cubicBezTo>
                    <a:pt x="427" y="677"/>
                    <a:pt x="677" y="426"/>
                    <a:pt x="978" y="426"/>
                  </a:cubicBezTo>
                  <a:close/>
                  <a:moveTo>
                    <a:pt x="978" y="0"/>
                  </a:moveTo>
                  <a:cubicBezTo>
                    <a:pt x="452" y="0"/>
                    <a:pt x="0" y="452"/>
                    <a:pt x="0" y="978"/>
                  </a:cubicBezTo>
                  <a:cubicBezTo>
                    <a:pt x="0" y="1504"/>
                    <a:pt x="452" y="1955"/>
                    <a:pt x="978" y="1955"/>
                  </a:cubicBezTo>
                  <a:cubicBezTo>
                    <a:pt x="1504" y="1955"/>
                    <a:pt x="1955" y="1504"/>
                    <a:pt x="1955" y="978"/>
                  </a:cubicBezTo>
                  <a:cubicBezTo>
                    <a:pt x="1955" y="452"/>
                    <a:pt x="1504" y="0"/>
                    <a:pt x="978" y="0"/>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559" name="Google Shape;1559;p35"/>
            <p:cNvSpPr/>
            <p:nvPr/>
          </p:nvSpPr>
          <p:spPr>
            <a:xfrm>
              <a:off x="3397049" y="1346192"/>
              <a:ext cx="226402" cy="229012"/>
            </a:xfrm>
            <a:custGeom>
              <a:avLst/>
              <a:gdLst/>
              <a:ahLst/>
              <a:cxnLst/>
              <a:rect l="l" t="t" r="r" b="b"/>
              <a:pathLst>
                <a:path w="2082" h="2106" extrusionOk="0">
                  <a:moveTo>
                    <a:pt x="1029" y="401"/>
                  </a:moveTo>
                  <a:cubicBezTo>
                    <a:pt x="1379" y="401"/>
                    <a:pt x="1680" y="702"/>
                    <a:pt x="1680" y="1053"/>
                  </a:cubicBezTo>
                  <a:cubicBezTo>
                    <a:pt x="1680" y="1404"/>
                    <a:pt x="1379" y="1679"/>
                    <a:pt x="1029" y="1679"/>
                  </a:cubicBezTo>
                  <a:cubicBezTo>
                    <a:pt x="678" y="1679"/>
                    <a:pt x="402" y="1404"/>
                    <a:pt x="402" y="1053"/>
                  </a:cubicBezTo>
                  <a:cubicBezTo>
                    <a:pt x="402" y="702"/>
                    <a:pt x="678" y="401"/>
                    <a:pt x="1029" y="401"/>
                  </a:cubicBezTo>
                  <a:close/>
                  <a:moveTo>
                    <a:pt x="1029" y="0"/>
                  </a:moveTo>
                  <a:cubicBezTo>
                    <a:pt x="452" y="0"/>
                    <a:pt x="1" y="476"/>
                    <a:pt x="1" y="1053"/>
                  </a:cubicBezTo>
                  <a:cubicBezTo>
                    <a:pt x="1" y="1629"/>
                    <a:pt x="452" y="2105"/>
                    <a:pt x="1029" y="2105"/>
                  </a:cubicBezTo>
                  <a:cubicBezTo>
                    <a:pt x="1605" y="2105"/>
                    <a:pt x="2081" y="1629"/>
                    <a:pt x="2081" y="1053"/>
                  </a:cubicBezTo>
                  <a:cubicBezTo>
                    <a:pt x="2081" y="476"/>
                    <a:pt x="1605" y="0"/>
                    <a:pt x="1029" y="0"/>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60" name="Google Shape;1560;p35"/>
            <p:cNvSpPr/>
            <p:nvPr/>
          </p:nvSpPr>
          <p:spPr>
            <a:xfrm>
              <a:off x="549094" y="2182852"/>
              <a:ext cx="54589" cy="152674"/>
            </a:xfrm>
            <a:custGeom>
              <a:avLst/>
              <a:gdLst/>
              <a:ahLst/>
              <a:cxnLst/>
              <a:rect l="l" t="t" r="r" b="b"/>
              <a:pathLst>
                <a:path w="502" h="1404" extrusionOk="0">
                  <a:moveTo>
                    <a:pt x="151" y="0"/>
                  </a:moveTo>
                  <a:cubicBezTo>
                    <a:pt x="151" y="0"/>
                    <a:pt x="126" y="101"/>
                    <a:pt x="126" y="226"/>
                  </a:cubicBezTo>
                  <a:cubicBezTo>
                    <a:pt x="101" y="351"/>
                    <a:pt x="75" y="527"/>
                    <a:pt x="50" y="702"/>
                  </a:cubicBezTo>
                  <a:cubicBezTo>
                    <a:pt x="25" y="878"/>
                    <a:pt x="25" y="1028"/>
                    <a:pt x="0" y="1153"/>
                  </a:cubicBezTo>
                  <a:cubicBezTo>
                    <a:pt x="0" y="1304"/>
                    <a:pt x="0" y="1379"/>
                    <a:pt x="0" y="1379"/>
                  </a:cubicBezTo>
                  <a:lnTo>
                    <a:pt x="351" y="1404"/>
                  </a:lnTo>
                  <a:cubicBezTo>
                    <a:pt x="351" y="1404"/>
                    <a:pt x="376" y="1304"/>
                    <a:pt x="376" y="1178"/>
                  </a:cubicBezTo>
                  <a:cubicBezTo>
                    <a:pt x="376" y="1078"/>
                    <a:pt x="401" y="903"/>
                    <a:pt x="426" y="727"/>
                  </a:cubicBezTo>
                  <a:cubicBezTo>
                    <a:pt x="426" y="577"/>
                    <a:pt x="451" y="401"/>
                    <a:pt x="477" y="276"/>
                  </a:cubicBezTo>
                  <a:cubicBezTo>
                    <a:pt x="502" y="176"/>
                    <a:pt x="502" y="76"/>
                    <a:pt x="502" y="76"/>
                  </a:cubicBezTo>
                  <a:lnTo>
                    <a:pt x="151"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61" name="Google Shape;1561;p35"/>
            <p:cNvSpPr/>
            <p:nvPr/>
          </p:nvSpPr>
          <p:spPr>
            <a:xfrm>
              <a:off x="546375" y="2406317"/>
              <a:ext cx="43714" cy="147237"/>
            </a:xfrm>
            <a:custGeom>
              <a:avLst/>
              <a:gdLst/>
              <a:ahLst/>
              <a:cxnLst/>
              <a:rect l="l" t="t" r="r" b="b"/>
              <a:pathLst>
                <a:path w="402" h="1354" extrusionOk="0">
                  <a:moveTo>
                    <a:pt x="0" y="1"/>
                  </a:moveTo>
                  <a:cubicBezTo>
                    <a:pt x="0" y="1"/>
                    <a:pt x="0" y="326"/>
                    <a:pt x="0" y="677"/>
                  </a:cubicBezTo>
                  <a:cubicBezTo>
                    <a:pt x="25" y="1003"/>
                    <a:pt x="50" y="1354"/>
                    <a:pt x="50" y="1354"/>
                  </a:cubicBezTo>
                  <a:lnTo>
                    <a:pt x="401" y="1329"/>
                  </a:lnTo>
                  <a:cubicBezTo>
                    <a:pt x="401" y="1329"/>
                    <a:pt x="401" y="1003"/>
                    <a:pt x="376" y="652"/>
                  </a:cubicBezTo>
                  <a:cubicBezTo>
                    <a:pt x="351" y="326"/>
                    <a:pt x="376" y="1"/>
                    <a:pt x="376"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62" name="Google Shape;1562;p35"/>
            <p:cNvSpPr/>
            <p:nvPr/>
          </p:nvSpPr>
          <p:spPr>
            <a:xfrm>
              <a:off x="557249" y="2621625"/>
              <a:ext cx="62744" cy="149956"/>
            </a:xfrm>
            <a:custGeom>
              <a:avLst/>
              <a:gdLst/>
              <a:ahLst/>
              <a:cxnLst/>
              <a:rect l="l" t="t" r="r" b="b"/>
              <a:pathLst>
                <a:path w="577" h="1379" extrusionOk="0">
                  <a:moveTo>
                    <a:pt x="376" y="1"/>
                  </a:moveTo>
                  <a:lnTo>
                    <a:pt x="0" y="51"/>
                  </a:lnTo>
                  <a:cubicBezTo>
                    <a:pt x="0" y="51"/>
                    <a:pt x="26" y="126"/>
                    <a:pt x="26" y="251"/>
                  </a:cubicBezTo>
                  <a:cubicBezTo>
                    <a:pt x="51" y="376"/>
                    <a:pt x="76" y="552"/>
                    <a:pt x="101" y="702"/>
                  </a:cubicBezTo>
                  <a:cubicBezTo>
                    <a:pt x="126" y="878"/>
                    <a:pt x="151" y="1053"/>
                    <a:pt x="176" y="1178"/>
                  </a:cubicBezTo>
                  <a:cubicBezTo>
                    <a:pt x="201" y="1304"/>
                    <a:pt x="226" y="1379"/>
                    <a:pt x="226" y="1379"/>
                  </a:cubicBezTo>
                  <a:lnTo>
                    <a:pt x="577" y="1304"/>
                  </a:lnTo>
                  <a:cubicBezTo>
                    <a:pt x="577" y="1304"/>
                    <a:pt x="552" y="1229"/>
                    <a:pt x="552" y="1103"/>
                  </a:cubicBezTo>
                  <a:cubicBezTo>
                    <a:pt x="527" y="978"/>
                    <a:pt x="502" y="828"/>
                    <a:pt x="477" y="652"/>
                  </a:cubicBezTo>
                  <a:cubicBezTo>
                    <a:pt x="452" y="502"/>
                    <a:pt x="427" y="326"/>
                    <a:pt x="402" y="201"/>
                  </a:cubicBezTo>
                  <a:cubicBezTo>
                    <a:pt x="376" y="76"/>
                    <a:pt x="376" y="1"/>
                    <a:pt x="376"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63" name="Google Shape;1563;p35"/>
            <p:cNvSpPr/>
            <p:nvPr/>
          </p:nvSpPr>
          <p:spPr>
            <a:xfrm>
              <a:off x="598136" y="2834216"/>
              <a:ext cx="79165" cy="152674"/>
            </a:xfrm>
            <a:custGeom>
              <a:avLst/>
              <a:gdLst/>
              <a:ahLst/>
              <a:cxnLst/>
              <a:rect l="l" t="t" r="r" b="b"/>
              <a:pathLst>
                <a:path w="728" h="1404" extrusionOk="0">
                  <a:moveTo>
                    <a:pt x="351" y="0"/>
                  </a:moveTo>
                  <a:lnTo>
                    <a:pt x="0" y="76"/>
                  </a:lnTo>
                  <a:lnTo>
                    <a:pt x="376" y="1404"/>
                  </a:lnTo>
                  <a:lnTo>
                    <a:pt x="727" y="1279"/>
                  </a:lnTo>
                  <a:lnTo>
                    <a:pt x="351"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64" name="Google Shape;1564;p35"/>
            <p:cNvSpPr/>
            <p:nvPr/>
          </p:nvSpPr>
          <p:spPr>
            <a:xfrm>
              <a:off x="666318" y="3038650"/>
              <a:ext cx="95476" cy="149956"/>
            </a:xfrm>
            <a:custGeom>
              <a:avLst/>
              <a:gdLst/>
              <a:ahLst/>
              <a:cxnLst/>
              <a:rect l="l" t="t" r="r" b="b"/>
              <a:pathLst>
                <a:path w="878" h="1379" extrusionOk="0">
                  <a:moveTo>
                    <a:pt x="351" y="0"/>
                  </a:moveTo>
                  <a:lnTo>
                    <a:pt x="0" y="125"/>
                  </a:lnTo>
                  <a:cubicBezTo>
                    <a:pt x="0" y="125"/>
                    <a:pt x="25" y="226"/>
                    <a:pt x="75" y="326"/>
                  </a:cubicBezTo>
                  <a:cubicBezTo>
                    <a:pt x="125" y="451"/>
                    <a:pt x="175" y="627"/>
                    <a:pt x="251" y="777"/>
                  </a:cubicBezTo>
                  <a:cubicBezTo>
                    <a:pt x="401" y="1078"/>
                    <a:pt x="551" y="1379"/>
                    <a:pt x="551" y="1379"/>
                  </a:cubicBezTo>
                  <a:lnTo>
                    <a:pt x="877" y="1228"/>
                  </a:lnTo>
                  <a:cubicBezTo>
                    <a:pt x="877" y="1228"/>
                    <a:pt x="727" y="927"/>
                    <a:pt x="602" y="627"/>
                  </a:cubicBezTo>
                  <a:cubicBezTo>
                    <a:pt x="501" y="476"/>
                    <a:pt x="451" y="301"/>
                    <a:pt x="426" y="201"/>
                  </a:cubicBezTo>
                  <a:cubicBezTo>
                    <a:pt x="376" y="75"/>
                    <a:pt x="351" y="0"/>
                    <a:pt x="351" y="0"/>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65" name="Google Shape;1565;p35"/>
            <p:cNvSpPr/>
            <p:nvPr/>
          </p:nvSpPr>
          <p:spPr>
            <a:xfrm>
              <a:off x="758966" y="3234821"/>
              <a:ext cx="111787" cy="144519"/>
            </a:xfrm>
            <a:custGeom>
              <a:avLst/>
              <a:gdLst/>
              <a:ahLst/>
              <a:cxnLst/>
              <a:rect l="l" t="t" r="r" b="b"/>
              <a:pathLst>
                <a:path w="1028" h="1329" extrusionOk="0">
                  <a:moveTo>
                    <a:pt x="326" y="1"/>
                  </a:moveTo>
                  <a:lnTo>
                    <a:pt x="0" y="176"/>
                  </a:lnTo>
                  <a:cubicBezTo>
                    <a:pt x="0" y="176"/>
                    <a:pt x="176" y="477"/>
                    <a:pt x="351" y="753"/>
                  </a:cubicBezTo>
                  <a:cubicBezTo>
                    <a:pt x="451" y="903"/>
                    <a:pt x="526" y="1053"/>
                    <a:pt x="602" y="1154"/>
                  </a:cubicBezTo>
                  <a:cubicBezTo>
                    <a:pt x="677" y="1254"/>
                    <a:pt x="727" y="1329"/>
                    <a:pt x="727" y="1329"/>
                  </a:cubicBezTo>
                  <a:lnTo>
                    <a:pt x="1028" y="1128"/>
                  </a:lnTo>
                  <a:cubicBezTo>
                    <a:pt x="1028" y="1128"/>
                    <a:pt x="978" y="1053"/>
                    <a:pt x="902" y="953"/>
                  </a:cubicBezTo>
                  <a:cubicBezTo>
                    <a:pt x="852" y="853"/>
                    <a:pt x="752" y="702"/>
                    <a:pt x="677" y="577"/>
                  </a:cubicBezTo>
                  <a:cubicBezTo>
                    <a:pt x="501" y="276"/>
                    <a:pt x="326" y="1"/>
                    <a:pt x="326"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66" name="Google Shape;1566;p35"/>
            <p:cNvSpPr/>
            <p:nvPr/>
          </p:nvSpPr>
          <p:spPr>
            <a:xfrm>
              <a:off x="881518" y="3414680"/>
              <a:ext cx="122770" cy="139082"/>
            </a:xfrm>
            <a:custGeom>
              <a:avLst/>
              <a:gdLst/>
              <a:ahLst/>
              <a:cxnLst/>
              <a:rect l="l" t="t" r="r" b="b"/>
              <a:pathLst>
                <a:path w="1129" h="1279" extrusionOk="0">
                  <a:moveTo>
                    <a:pt x="277" y="1"/>
                  </a:moveTo>
                  <a:lnTo>
                    <a:pt x="1" y="226"/>
                  </a:lnTo>
                  <a:cubicBezTo>
                    <a:pt x="1" y="226"/>
                    <a:pt x="51" y="302"/>
                    <a:pt x="126" y="402"/>
                  </a:cubicBezTo>
                  <a:cubicBezTo>
                    <a:pt x="201" y="502"/>
                    <a:pt x="277" y="652"/>
                    <a:pt x="402" y="778"/>
                  </a:cubicBezTo>
                  <a:cubicBezTo>
                    <a:pt x="628" y="1028"/>
                    <a:pt x="853" y="1279"/>
                    <a:pt x="853" y="1279"/>
                  </a:cubicBezTo>
                  <a:lnTo>
                    <a:pt x="1129" y="1053"/>
                  </a:lnTo>
                  <a:cubicBezTo>
                    <a:pt x="1129" y="1053"/>
                    <a:pt x="903" y="778"/>
                    <a:pt x="678" y="527"/>
                  </a:cubicBezTo>
                  <a:cubicBezTo>
                    <a:pt x="577" y="427"/>
                    <a:pt x="477" y="276"/>
                    <a:pt x="402" y="176"/>
                  </a:cubicBezTo>
                  <a:cubicBezTo>
                    <a:pt x="327" y="76"/>
                    <a:pt x="277" y="1"/>
                    <a:pt x="277"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67" name="Google Shape;1567;p35"/>
            <p:cNvSpPr/>
            <p:nvPr/>
          </p:nvSpPr>
          <p:spPr>
            <a:xfrm>
              <a:off x="3645089" y="2101078"/>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568" name="Google Shape;1568;p35"/>
            <p:cNvSpPr/>
            <p:nvPr/>
          </p:nvSpPr>
          <p:spPr>
            <a:xfrm>
              <a:off x="3645089" y="2188289"/>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569" name="Google Shape;1569;p35"/>
            <p:cNvSpPr/>
            <p:nvPr/>
          </p:nvSpPr>
          <p:spPr>
            <a:xfrm>
              <a:off x="3645089" y="2275500"/>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570" name="Google Shape;1570;p35"/>
            <p:cNvSpPr/>
            <p:nvPr/>
          </p:nvSpPr>
          <p:spPr>
            <a:xfrm>
              <a:off x="3645089" y="2362711"/>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571" name="Google Shape;1571;p35"/>
            <p:cNvSpPr/>
            <p:nvPr/>
          </p:nvSpPr>
          <p:spPr>
            <a:xfrm>
              <a:off x="3645089" y="2449922"/>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572" name="Google Shape;1572;p35"/>
            <p:cNvSpPr/>
            <p:nvPr/>
          </p:nvSpPr>
          <p:spPr>
            <a:xfrm>
              <a:off x="3645089" y="2537133"/>
              <a:ext cx="38277" cy="57307"/>
            </a:xfrm>
            <a:custGeom>
              <a:avLst/>
              <a:gdLst/>
              <a:ahLst/>
              <a:cxnLst/>
              <a:rect l="l" t="t" r="r" b="b"/>
              <a:pathLst>
                <a:path w="352" h="527" extrusionOk="0">
                  <a:moveTo>
                    <a:pt x="1" y="1"/>
                  </a:moveTo>
                  <a:lnTo>
                    <a:pt x="1" y="527"/>
                  </a:lnTo>
                  <a:lnTo>
                    <a:pt x="352" y="527"/>
                  </a:lnTo>
                  <a:lnTo>
                    <a:pt x="352" y="1"/>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573" name="Google Shape;1573;p35"/>
            <p:cNvSpPr/>
            <p:nvPr/>
          </p:nvSpPr>
          <p:spPr>
            <a:xfrm>
              <a:off x="3645089" y="2621625"/>
              <a:ext cx="38277" cy="60026"/>
            </a:xfrm>
            <a:custGeom>
              <a:avLst/>
              <a:gdLst/>
              <a:ahLst/>
              <a:cxnLst/>
              <a:rect l="l" t="t" r="r" b="b"/>
              <a:pathLst>
                <a:path w="352" h="552" extrusionOk="0">
                  <a:moveTo>
                    <a:pt x="1" y="1"/>
                  </a:moveTo>
                  <a:lnTo>
                    <a:pt x="1" y="552"/>
                  </a:lnTo>
                  <a:lnTo>
                    <a:pt x="352" y="552"/>
                  </a:lnTo>
                  <a:lnTo>
                    <a:pt x="352" y="1"/>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574" name="Google Shape;1574;p35"/>
            <p:cNvSpPr/>
            <p:nvPr/>
          </p:nvSpPr>
          <p:spPr>
            <a:xfrm>
              <a:off x="3119104" y="1866740"/>
              <a:ext cx="686926" cy="30013"/>
            </a:xfrm>
            <a:custGeom>
              <a:avLst/>
              <a:gdLst/>
              <a:ahLst/>
              <a:cxnLst/>
              <a:rect l="l" t="t" r="r" b="b"/>
              <a:pathLst>
                <a:path w="6317" h="276" extrusionOk="0">
                  <a:moveTo>
                    <a:pt x="1" y="0"/>
                  </a:moveTo>
                  <a:lnTo>
                    <a:pt x="1" y="276"/>
                  </a:lnTo>
                  <a:lnTo>
                    <a:pt x="6316" y="276"/>
                  </a:lnTo>
                  <a:lnTo>
                    <a:pt x="6316"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75" name="Google Shape;1575;p35"/>
            <p:cNvSpPr/>
            <p:nvPr/>
          </p:nvSpPr>
          <p:spPr>
            <a:xfrm>
              <a:off x="3129978" y="1962106"/>
              <a:ext cx="378968" cy="30013"/>
            </a:xfrm>
            <a:custGeom>
              <a:avLst/>
              <a:gdLst/>
              <a:ahLst/>
              <a:cxnLst/>
              <a:rect l="l" t="t" r="r" b="b"/>
              <a:pathLst>
                <a:path w="3485" h="276" extrusionOk="0">
                  <a:moveTo>
                    <a:pt x="1" y="0"/>
                  </a:moveTo>
                  <a:lnTo>
                    <a:pt x="1" y="276"/>
                  </a:lnTo>
                  <a:lnTo>
                    <a:pt x="3485" y="276"/>
                  </a:lnTo>
                  <a:lnTo>
                    <a:pt x="3485"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76" name="Google Shape;1576;p35"/>
            <p:cNvSpPr/>
            <p:nvPr/>
          </p:nvSpPr>
          <p:spPr>
            <a:xfrm>
              <a:off x="2331485" y="1674375"/>
              <a:ext cx="278055" cy="903759"/>
            </a:xfrm>
            <a:custGeom>
              <a:avLst/>
              <a:gdLst/>
              <a:ahLst/>
              <a:cxnLst/>
              <a:rect l="l" t="t" r="r" b="b"/>
              <a:pathLst>
                <a:path w="2557" h="8311" extrusionOk="0">
                  <a:moveTo>
                    <a:pt x="2218" y="1"/>
                  </a:moveTo>
                  <a:cubicBezTo>
                    <a:pt x="1906" y="1"/>
                    <a:pt x="1705" y="1468"/>
                    <a:pt x="1705" y="1468"/>
                  </a:cubicBezTo>
                  <a:cubicBezTo>
                    <a:pt x="1705" y="1468"/>
                    <a:pt x="1429" y="3899"/>
                    <a:pt x="1153" y="4651"/>
                  </a:cubicBezTo>
                  <a:cubicBezTo>
                    <a:pt x="953" y="5178"/>
                    <a:pt x="0" y="6581"/>
                    <a:pt x="0" y="6581"/>
                  </a:cubicBezTo>
                  <a:lnTo>
                    <a:pt x="978" y="8310"/>
                  </a:lnTo>
                  <a:cubicBezTo>
                    <a:pt x="978" y="8310"/>
                    <a:pt x="1930" y="6130"/>
                    <a:pt x="2106" y="5478"/>
                  </a:cubicBezTo>
                  <a:cubicBezTo>
                    <a:pt x="2557" y="3899"/>
                    <a:pt x="1980" y="2571"/>
                    <a:pt x="2181" y="1619"/>
                  </a:cubicBezTo>
                  <a:cubicBezTo>
                    <a:pt x="2281" y="1243"/>
                    <a:pt x="2457" y="215"/>
                    <a:pt x="2331" y="65"/>
                  </a:cubicBezTo>
                  <a:cubicBezTo>
                    <a:pt x="2292" y="20"/>
                    <a:pt x="2254" y="1"/>
                    <a:pt x="2218" y="1"/>
                  </a:cubicBezTo>
                  <a:close/>
                </a:path>
              </a:pathLst>
            </a:custGeom>
            <a:solidFill>
              <a:srgbClr val="DD7E6B"/>
            </a:solidFill>
            <a:ln>
              <a:noFill/>
            </a:ln>
          </p:spPr>
          <p:txBody>
            <a:bodyPr spcFirstLastPara="1" wrap="square" lIns="121900" tIns="121900" rIns="121900" bIns="121900" anchor="ctr" anchorCtr="0">
              <a:noAutofit/>
            </a:bodyPr>
            <a:lstStyle/>
            <a:p>
              <a:pPr defTabSz="1219170"/>
              <a:endParaRPr sz="1867"/>
            </a:p>
          </p:txBody>
        </p:sp>
        <p:sp>
          <p:nvSpPr>
            <p:cNvPr id="1577" name="Google Shape;1577;p35"/>
            <p:cNvSpPr/>
            <p:nvPr/>
          </p:nvSpPr>
          <p:spPr>
            <a:xfrm>
              <a:off x="1870854" y="2287788"/>
              <a:ext cx="659632" cy="1743142"/>
            </a:xfrm>
            <a:custGeom>
              <a:avLst/>
              <a:gdLst/>
              <a:ahLst/>
              <a:cxnLst/>
              <a:rect l="l" t="t" r="r" b="b"/>
              <a:pathLst>
                <a:path w="6066" h="16030" extrusionOk="0">
                  <a:moveTo>
                    <a:pt x="3668" y="1"/>
                  </a:moveTo>
                  <a:cubicBezTo>
                    <a:pt x="3107" y="1"/>
                    <a:pt x="2530" y="130"/>
                    <a:pt x="2206" y="263"/>
                  </a:cubicBezTo>
                  <a:cubicBezTo>
                    <a:pt x="1505" y="539"/>
                    <a:pt x="302" y="1015"/>
                    <a:pt x="1154" y="2519"/>
                  </a:cubicBezTo>
                  <a:cubicBezTo>
                    <a:pt x="1730" y="3547"/>
                    <a:pt x="1655" y="4324"/>
                    <a:pt x="1580" y="5502"/>
                  </a:cubicBezTo>
                  <a:lnTo>
                    <a:pt x="1580" y="5602"/>
                  </a:lnTo>
                  <a:cubicBezTo>
                    <a:pt x="1204" y="8960"/>
                    <a:pt x="1028" y="10163"/>
                    <a:pt x="728" y="11441"/>
                  </a:cubicBezTo>
                  <a:cubicBezTo>
                    <a:pt x="402" y="12895"/>
                    <a:pt x="1" y="16003"/>
                    <a:pt x="652" y="16028"/>
                  </a:cubicBezTo>
                  <a:cubicBezTo>
                    <a:pt x="685" y="16029"/>
                    <a:pt x="717" y="16030"/>
                    <a:pt x="748" y="16030"/>
                  </a:cubicBezTo>
                  <a:cubicBezTo>
                    <a:pt x="1316" y="16030"/>
                    <a:pt x="1635" y="15821"/>
                    <a:pt x="1279" y="15702"/>
                  </a:cubicBezTo>
                  <a:cubicBezTo>
                    <a:pt x="903" y="15602"/>
                    <a:pt x="903" y="15552"/>
                    <a:pt x="903" y="15426"/>
                  </a:cubicBezTo>
                  <a:cubicBezTo>
                    <a:pt x="1053" y="13923"/>
                    <a:pt x="3209" y="11592"/>
                    <a:pt x="3384" y="9787"/>
                  </a:cubicBezTo>
                  <a:cubicBezTo>
                    <a:pt x="3434" y="9186"/>
                    <a:pt x="3484" y="8634"/>
                    <a:pt x="3510" y="8133"/>
                  </a:cubicBezTo>
                  <a:cubicBezTo>
                    <a:pt x="3760" y="9462"/>
                    <a:pt x="3585" y="10840"/>
                    <a:pt x="3585" y="11291"/>
                  </a:cubicBezTo>
                  <a:cubicBezTo>
                    <a:pt x="3660" y="12945"/>
                    <a:pt x="3986" y="16028"/>
                    <a:pt x="4688" y="16028"/>
                  </a:cubicBezTo>
                  <a:cubicBezTo>
                    <a:pt x="5439" y="16028"/>
                    <a:pt x="5815" y="15802"/>
                    <a:pt x="5339" y="15702"/>
                  </a:cubicBezTo>
                  <a:cubicBezTo>
                    <a:pt x="4913" y="15602"/>
                    <a:pt x="4938" y="15577"/>
                    <a:pt x="4938" y="15452"/>
                  </a:cubicBezTo>
                  <a:cubicBezTo>
                    <a:pt x="5038" y="13822"/>
                    <a:pt x="5765" y="10765"/>
                    <a:pt x="5916" y="8810"/>
                  </a:cubicBezTo>
                  <a:cubicBezTo>
                    <a:pt x="6066" y="6529"/>
                    <a:pt x="5063" y="4875"/>
                    <a:pt x="5013" y="4775"/>
                  </a:cubicBezTo>
                  <a:cubicBezTo>
                    <a:pt x="4462" y="3271"/>
                    <a:pt x="5339" y="1817"/>
                    <a:pt x="5164" y="840"/>
                  </a:cubicBezTo>
                  <a:cubicBezTo>
                    <a:pt x="5039" y="201"/>
                    <a:pt x="4366" y="1"/>
                    <a:pt x="3668" y="1"/>
                  </a:cubicBezTo>
                  <a:close/>
                </a:path>
              </a:pathLst>
            </a:custGeom>
            <a:solidFill>
              <a:srgbClr val="DD7E6B"/>
            </a:solidFill>
            <a:ln>
              <a:noFill/>
            </a:ln>
          </p:spPr>
          <p:txBody>
            <a:bodyPr spcFirstLastPara="1" wrap="square" lIns="121900" tIns="121900" rIns="121900" bIns="121900" anchor="ctr" anchorCtr="0">
              <a:noAutofit/>
            </a:bodyPr>
            <a:lstStyle/>
            <a:p>
              <a:pPr defTabSz="1219170"/>
              <a:endParaRPr sz="1867"/>
            </a:p>
          </p:txBody>
        </p:sp>
        <p:sp>
          <p:nvSpPr>
            <p:cNvPr id="1578" name="Google Shape;1578;p35"/>
            <p:cNvSpPr/>
            <p:nvPr/>
          </p:nvSpPr>
          <p:spPr>
            <a:xfrm>
              <a:off x="1884555" y="2850527"/>
              <a:ext cx="643212" cy="1071331"/>
            </a:xfrm>
            <a:custGeom>
              <a:avLst/>
              <a:gdLst/>
              <a:ahLst/>
              <a:cxnLst/>
              <a:rect l="l" t="t" r="r" b="b"/>
              <a:pathLst>
                <a:path w="5915" h="9852" extrusionOk="0">
                  <a:moveTo>
                    <a:pt x="5088" y="1"/>
                  </a:moveTo>
                  <a:cubicBezTo>
                    <a:pt x="4387" y="523"/>
                    <a:pt x="3565" y="669"/>
                    <a:pt x="2850" y="669"/>
                  </a:cubicBezTo>
                  <a:cubicBezTo>
                    <a:pt x="2262" y="669"/>
                    <a:pt x="1746" y="570"/>
                    <a:pt x="1429" y="502"/>
                  </a:cubicBezTo>
                  <a:cubicBezTo>
                    <a:pt x="1228" y="2181"/>
                    <a:pt x="125" y="8547"/>
                    <a:pt x="0" y="9424"/>
                  </a:cubicBezTo>
                  <a:cubicBezTo>
                    <a:pt x="577" y="9625"/>
                    <a:pt x="752" y="9675"/>
                    <a:pt x="927" y="9675"/>
                  </a:cubicBezTo>
                  <a:cubicBezTo>
                    <a:pt x="3960" y="5214"/>
                    <a:pt x="3358" y="3459"/>
                    <a:pt x="3384" y="2958"/>
                  </a:cubicBezTo>
                  <a:lnTo>
                    <a:pt x="3384" y="2958"/>
                  </a:lnTo>
                  <a:cubicBezTo>
                    <a:pt x="3484" y="3535"/>
                    <a:pt x="3509" y="6843"/>
                    <a:pt x="3734" y="9675"/>
                  </a:cubicBezTo>
                  <a:cubicBezTo>
                    <a:pt x="3854" y="9750"/>
                    <a:pt x="4118" y="9852"/>
                    <a:pt x="4401" y="9852"/>
                  </a:cubicBezTo>
                  <a:cubicBezTo>
                    <a:pt x="4592" y="9852"/>
                    <a:pt x="4791" y="9806"/>
                    <a:pt x="4963" y="9675"/>
                  </a:cubicBezTo>
                  <a:cubicBezTo>
                    <a:pt x="4988" y="9500"/>
                    <a:pt x="5765" y="3785"/>
                    <a:pt x="5790" y="3635"/>
                  </a:cubicBezTo>
                  <a:cubicBezTo>
                    <a:pt x="5915" y="1956"/>
                    <a:pt x="5389" y="627"/>
                    <a:pt x="5088" y="1"/>
                  </a:cubicBez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1579" name="Google Shape;1579;p35"/>
            <p:cNvSpPr/>
            <p:nvPr/>
          </p:nvSpPr>
          <p:spPr>
            <a:xfrm>
              <a:off x="2028965" y="2280937"/>
              <a:ext cx="498802" cy="743472"/>
            </a:xfrm>
            <a:custGeom>
              <a:avLst/>
              <a:gdLst/>
              <a:ahLst/>
              <a:cxnLst/>
              <a:rect l="l" t="t" r="r" b="b"/>
              <a:pathLst>
                <a:path w="4587" h="6837" extrusionOk="0">
                  <a:moveTo>
                    <a:pt x="2281" y="1"/>
                  </a:moveTo>
                  <a:cubicBezTo>
                    <a:pt x="3484" y="1329"/>
                    <a:pt x="3158" y="1880"/>
                    <a:pt x="2782" y="1956"/>
                  </a:cubicBezTo>
                  <a:cubicBezTo>
                    <a:pt x="2692" y="1975"/>
                    <a:pt x="2604" y="1984"/>
                    <a:pt x="2518" y="1984"/>
                  </a:cubicBezTo>
                  <a:cubicBezTo>
                    <a:pt x="1362" y="1984"/>
                    <a:pt x="602" y="377"/>
                    <a:pt x="602" y="377"/>
                  </a:cubicBezTo>
                  <a:lnTo>
                    <a:pt x="276" y="502"/>
                  </a:lnTo>
                  <a:cubicBezTo>
                    <a:pt x="276" y="502"/>
                    <a:pt x="953" y="1053"/>
                    <a:pt x="1053" y="2231"/>
                  </a:cubicBezTo>
                  <a:cubicBezTo>
                    <a:pt x="1153" y="3635"/>
                    <a:pt x="101" y="3635"/>
                    <a:pt x="101" y="3635"/>
                  </a:cubicBezTo>
                  <a:cubicBezTo>
                    <a:pt x="251" y="4412"/>
                    <a:pt x="0" y="6642"/>
                    <a:pt x="0" y="6642"/>
                  </a:cubicBezTo>
                  <a:cubicBezTo>
                    <a:pt x="437" y="6775"/>
                    <a:pt x="931" y="6836"/>
                    <a:pt x="1494" y="6836"/>
                  </a:cubicBezTo>
                  <a:cubicBezTo>
                    <a:pt x="1674" y="6836"/>
                    <a:pt x="1861" y="6830"/>
                    <a:pt x="2056" y="6818"/>
                  </a:cubicBezTo>
                  <a:cubicBezTo>
                    <a:pt x="3835" y="6642"/>
                    <a:pt x="4236" y="6316"/>
                    <a:pt x="4236" y="6316"/>
                  </a:cubicBezTo>
                  <a:cubicBezTo>
                    <a:pt x="4236" y="6316"/>
                    <a:pt x="4587" y="5414"/>
                    <a:pt x="4236" y="3484"/>
                  </a:cubicBezTo>
                  <a:cubicBezTo>
                    <a:pt x="3860" y="1529"/>
                    <a:pt x="2707" y="101"/>
                    <a:pt x="2707" y="101"/>
                  </a:cubicBezTo>
                  <a:lnTo>
                    <a:pt x="2281" y="1"/>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580" name="Google Shape;1580;p35"/>
            <p:cNvSpPr/>
            <p:nvPr/>
          </p:nvSpPr>
          <p:spPr>
            <a:xfrm>
              <a:off x="2108564" y="2201882"/>
              <a:ext cx="184645" cy="181600"/>
            </a:xfrm>
            <a:custGeom>
              <a:avLst/>
              <a:gdLst/>
              <a:ahLst/>
              <a:cxnLst/>
              <a:rect l="l" t="t" r="r" b="b"/>
              <a:pathLst>
                <a:path w="1698" h="1670" extrusionOk="0">
                  <a:moveTo>
                    <a:pt x="196" y="1"/>
                  </a:moveTo>
                  <a:cubicBezTo>
                    <a:pt x="196" y="1"/>
                    <a:pt x="622" y="552"/>
                    <a:pt x="271" y="953"/>
                  </a:cubicBezTo>
                  <a:cubicBezTo>
                    <a:pt x="0" y="1282"/>
                    <a:pt x="1040" y="1670"/>
                    <a:pt x="1485" y="1670"/>
                  </a:cubicBezTo>
                  <a:cubicBezTo>
                    <a:pt x="1618" y="1670"/>
                    <a:pt x="1697" y="1635"/>
                    <a:pt x="1674" y="1555"/>
                  </a:cubicBezTo>
                  <a:cubicBezTo>
                    <a:pt x="1499" y="1129"/>
                    <a:pt x="1223" y="903"/>
                    <a:pt x="1324" y="327"/>
                  </a:cubicBezTo>
                  <a:lnTo>
                    <a:pt x="196" y="1"/>
                  </a:lnTo>
                  <a:close/>
                </a:path>
              </a:pathLst>
            </a:custGeom>
            <a:solidFill>
              <a:srgbClr val="DD7E6B"/>
            </a:solidFill>
            <a:ln>
              <a:noFill/>
            </a:ln>
          </p:spPr>
          <p:txBody>
            <a:bodyPr spcFirstLastPara="1" wrap="square" lIns="121900" tIns="121900" rIns="121900" bIns="121900" anchor="ctr" anchorCtr="0">
              <a:noAutofit/>
            </a:bodyPr>
            <a:lstStyle/>
            <a:p>
              <a:pPr defTabSz="1219170"/>
              <a:endParaRPr sz="1867"/>
            </a:p>
          </p:txBody>
        </p:sp>
        <p:sp>
          <p:nvSpPr>
            <p:cNvPr id="1581" name="Google Shape;1581;p35"/>
            <p:cNvSpPr/>
            <p:nvPr/>
          </p:nvSpPr>
          <p:spPr>
            <a:xfrm>
              <a:off x="2075289" y="2045946"/>
              <a:ext cx="264462" cy="263701"/>
            </a:xfrm>
            <a:custGeom>
              <a:avLst/>
              <a:gdLst/>
              <a:ahLst/>
              <a:cxnLst/>
              <a:rect l="l" t="t" r="r" b="b"/>
              <a:pathLst>
                <a:path w="2432" h="2425" extrusionOk="0">
                  <a:moveTo>
                    <a:pt x="858" y="0"/>
                  </a:moveTo>
                  <a:cubicBezTo>
                    <a:pt x="499" y="0"/>
                    <a:pt x="234" y="346"/>
                    <a:pt x="176" y="558"/>
                  </a:cubicBezTo>
                  <a:cubicBezTo>
                    <a:pt x="0" y="1159"/>
                    <a:pt x="351" y="1660"/>
                    <a:pt x="602" y="1886"/>
                  </a:cubicBezTo>
                  <a:cubicBezTo>
                    <a:pt x="993" y="2277"/>
                    <a:pt x="1459" y="2425"/>
                    <a:pt x="1771" y="2425"/>
                  </a:cubicBezTo>
                  <a:cubicBezTo>
                    <a:pt x="1939" y="2425"/>
                    <a:pt x="2062" y="2382"/>
                    <a:pt x="2106" y="2312"/>
                  </a:cubicBezTo>
                  <a:cubicBezTo>
                    <a:pt x="2432" y="1861"/>
                    <a:pt x="1680" y="382"/>
                    <a:pt x="1203" y="107"/>
                  </a:cubicBezTo>
                  <a:cubicBezTo>
                    <a:pt x="1082" y="31"/>
                    <a:pt x="966" y="0"/>
                    <a:pt x="858" y="0"/>
                  </a:cubicBezTo>
                  <a:close/>
                </a:path>
              </a:pathLst>
            </a:custGeom>
            <a:solidFill>
              <a:srgbClr val="DD7E6B"/>
            </a:solidFill>
            <a:ln>
              <a:noFill/>
            </a:ln>
          </p:spPr>
          <p:txBody>
            <a:bodyPr spcFirstLastPara="1" wrap="square" lIns="121900" tIns="121900" rIns="121900" bIns="121900" anchor="ctr" anchorCtr="0">
              <a:noAutofit/>
            </a:bodyPr>
            <a:lstStyle/>
            <a:p>
              <a:pPr defTabSz="1219170"/>
              <a:endParaRPr sz="1867"/>
            </a:p>
          </p:txBody>
        </p:sp>
        <p:sp>
          <p:nvSpPr>
            <p:cNvPr id="1582" name="Google Shape;1582;p35"/>
            <p:cNvSpPr/>
            <p:nvPr/>
          </p:nvSpPr>
          <p:spPr>
            <a:xfrm>
              <a:off x="2050713" y="2027678"/>
              <a:ext cx="218137" cy="247172"/>
            </a:xfrm>
            <a:custGeom>
              <a:avLst/>
              <a:gdLst/>
              <a:ahLst/>
              <a:cxnLst/>
              <a:rect l="l" t="t" r="r" b="b"/>
              <a:pathLst>
                <a:path w="2006" h="2273" extrusionOk="0">
                  <a:moveTo>
                    <a:pt x="1139" y="1"/>
                  </a:moveTo>
                  <a:cubicBezTo>
                    <a:pt x="704" y="1"/>
                    <a:pt x="260" y="305"/>
                    <a:pt x="151" y="801"/>
                  </a:cubicBezTo>
                  <a:cubicBezTo>
                    <a:pt x="1" y="1503"/>
                    <a:pt x="352" y="1828"/>
                    <a:pt x="402" y="1904"/>
                  </a:cubicBezTo>
                  <a:cubicBezTo>
                    <a:pt x="591" y="2122"/>
                    <a:pt x="864" y="2272"/>
                    <a:pt x="992" y="2272"/>
                  </a:cubicBezTo>
                  <a:cubicBezTo>
                    <a:pt x="1084" y="2272"/>
                    <a:pt x="1101" y="2193"/>
                    <a:pt x="953" y="2004"/>
                  </a:cubicBezTo>
                  <a:cubicBezTo>
                    <a:pt x="627" y="1553"/>
                    <a:pt x="1079" y="1553"/>
                    <a:pt x="803" y="1177"/>
                  </a:cubicBezTo>
                  <a:cubicBezTo>
                    <a:pt x="703" y="1026"/>
                    <a:pt x="828" y="1051"/>
                    <a:pt x="1404" y="826"/>
                  </a:cubicBezTo>
                  <a:cubicBezTo>
                    <a:pt x="1981" y="600"/>
                    <a:pt x="2006" y="550"/>
                    <a:pt x="1856" y="375"/>
                  </a:cubicBezTo>
                  <a:cubicBezTo>
                    <a:pt x="1674" y="117"/>
                    <a:pt x="1408" y="1"/>
                    <a:pt x="1139" y="1"/>
                  </a:cubicBezTo>
                  <a:close/>
                </a:path>
              </a:pathLst>
            </a:custGeom>
            <a:solidFill>
              <a:srgbClr val="171B34"/>
            </a:solidFill>
            <a:ln>
              <a:noFill/>
            </a:ln>
          </p:spPr>
          <p:txBody>
            <a:bodyPr spcFirstLastPara="1" wrap="square" lIns="121900" tIns="121900" rIns="121900" bIns="121900" anchor="ctr" anchorCtr="0">
              <a:noAutofit/>
            </a:bodyPr>
            <a:lstStyle/>
            <a:p>
              <a:pPr defTabSz="1219170"/>
              <a:endParaRPr sz="1867"/>
            </a:p>
          </p:txBody>
        </p:sp>
        <p:sp>
          <p:nvSpPr>
            <p:cNvPr id="1583" name="Google Shape;1583;p35"/>
            <p:cNvSpPr/>
            <p:nvPr/>
          </p:nvSpPr>
          <p:spPr>
            <a:xfrm>
              <a:off x="2230681" y="2222978"/>
              <a:ext cx="73401" cy="61548"/>
            </a:xfrm>
            <a:custGeom>
              <a:avLst/>
              <a:gdLst/>
              <a:ahLst/>
              <a:cxnLst/>
              <a:rect l="l" t="t" r="r" b="b"/>
              <a:pathLst>
                <a:path w="675" h="566" extrusionOk="0">
                  <a:moveTo>
                    <a:pt x="501" y="1"/>
                  </a:moveTo>
                  <a:cubicBezTo>
                    <a:pt x="486" y="1"/>
                    <a:pt x="469" y="3"/>
                    <a:pt x="451" y="7"/>
                  </a:cubicBezTo>
                  <a:cubicBezTo>
                    <a:pt x="251" y="57"/>
                    <a:pt x="175" y="333"/>
                    <a:pt x="175" y="333"/>
                  </a:cubicBezTo>
                  <a:cubicBezTo>
                    <a:pt x="150" y="433"/>
                    <a:pt x="0" y="509"/>
                    <a:pt x="175" y="559"/>
                  </a:cubicBezTo>
                  <a:cubicBezTo>
                    <a:pt x="193" y="564"/>
                    <a:pt x="211" y="566"/>
                    <a:pt x="230" y="566"/>
                  </a:cubicBezTo>
                  <a:cubicBezTo>
                    <a:pt x="402" y="566"/>
                    <a:pt x="629" y="373"/>
                    <a:pt x="652" y="283"/>
                  </a:cubicBezTo>
                  <a:cubicBezTo>
                    <a:pt x="675" y="215"/>
                    <a:pt x="656" y="1"/>
                    <a:pt x="501" y="1"/>
                  </a:cubicBezTo>
                  <a:close/>
                </a:path>
              </a:pathLst>
            </a:custGeom>
            <a:solidFill>
              <a:srgbClr val="DD7E6B"/>
            </a:solidFill>
            <a:ln>
              <a:noFill/>
            </a:ln>
          </p:spPr>
          <p:txBody>
            <a:bodyPr spcFirstLastPara="1" wrap="square" lIns="121900" tIns="121900" rIns="121900" bIns="121900" anchor="ctr" anchorCtr="0">
              <a:noAutofit/>
            </a:bodyPr>
            <a:lstStyle/>
            <a:p>
              <a:pPr defTabSz="1219170"/>
              <a:endParaRPr sz="1867"/>
            </a:p>
          </p:txBody>
        </p:sp>
        <p:sp>
          <p:nvSpPr>
            <p:cNvPr id="1584" name="Google Shape;1584;p35"/>
            <p:cNvSpPr/>
            <p:nvPr/>
          </p:nvSpPr>
          <p:spPr>
            <a:xfrm>
              <a:off x="2335400" y="3989815"/>
              <a:ext cx="170617" cy="45998"/>
            </a:xfrm>
            <a:custGeom>
              <a:avLst/>
              <a:gdLst/>
              <a:ahLst/>
              <a:cxnLst/>
              <a:rect l="l" t="t" r="r" b="b"/>
              <a:pathLst>
                <a:path w="1569" h="423" extrusionOk="0">
                  <a:moveTo>
                    <a:pt x="942" y="0"/>
                  </a:moveTo>
                  <a:cubicBezTo>
                    <a:pt x="825" y="84"/>
                    <a:pt x="683" y="111"/>
                    <a:pt x="545" y="111"/>
                  </a:cubicBezTo>
                  <a:cubicBezTo>
                    <a:pt x="271" y="111"/>
                    <a:pt x="15" y="0"/>
                    <a:pt x="15" y="0"/>
                  </a:cubicBezTo>
                  <a:lnTo>
                    <a:pt x="15" y="0"/>
                  </a:lnTo>
                  <a:cubicBezTo>
                    <a:pt x="1" y="318"/>
                    <a:pt x="232" y="423"/>
                    <a:pt x="509" y="423"/>
                  </a:cubicBezTo>
                  <a:cubicBezTo>
                    <a:pt x="733" y="423"/>
                    <a:pt x="988" y="354"/>
                    <a:pt x="1167" y="276"/>
                  </a:cubicBezTo>
                  <a:cubicBezTo>
                    <a:pt x="1568" y="100"/>
                    <a:pt x="942" y="0"/>
                    <a:pt x="942" y="0"/>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85" name="Google Shape;1585;p35"/>
            <p:cNvSpPr/>
            <p:nvPr/>
          </p:nvSpPr>
          <p:spPr>
            <a:xfrm>
              <a:off x="1910218" y="3995252"/>
              <a:ext cx="167898" cy="45998"/>
            </a:xfrm>
            <a:custGeom>
              <a:avLst/>
              <a:gdLst/>
              <a:ahLst/>
              <a:cxnLst/>
              <a:rect l="l" t="t" r="r" b="b"/>
              <a:pathLst>
                <a:path w="1544" h="423" extrusionOk="0">
                  <a:moveTo>
                    <a:pt x="917" y="0"/>
                  </a:moveTo>
                  <a:cubicBezTo>
                    <a:pt x="800" y="84"/>
                    <a:pt x="661" y="112"/>
                    <a:pt x="527" y="112"/>
                  </a:cubicBezTo>
                  <a:cubicBezTo>
                    <a:pt x="260" y="112"/>
                    <a:pt x="15" y="0"/>
                    <a:pt x="15" y="0"/>
                  </a:cubicBezTo>
                  <a:lnTo>
                    <a:pt x="15" y="0"/>
                  </a:lnTo>
                  <a:cubicBezTo>
                    <a:pt x="1" y="319"/>
                    <a:pt x="224" y="423"/>
                    <a:pt x="494" y="423"/>
                  </a:cubicBezTo>
                  <a:cubicBezTo>
                    <a:pt x="713" y="423"/>
                    <a:pt x="963" y="354"/>
                    <a:pt x="1143" y="276"/>
                  </a:cubicBezTo>
                  <a:cubicBezTo>
                    <a:pt x="1544" y="100"/>
                    <a:pt x="917" y="0"/>
                    <a:pt x="917" y="0"/>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86" name="Google Shape;1586;p35"/>
            <p:cNvSpPr/>
            <p:nvPr/>
          </p:nvSpPr>
          <p:spPr>
            <a:xfrm>
              <a:off x="1584753" y="1827049"/>
              <a:ext cx="504239" cy="791972"/>
            </a:xfrm>
            <a:custGeom>
              <a:avLst/>
              <a:gdLst/>
              <a:ahLst/>
              <a:cxnLst/>
              <a:rect l="l" t="t" r="r" b="b"/>
              <a:pathLst>
                <a:path w="4637" h="7283" extrusionOk="0">
                  <a:moveTo>
                    <a:pt x="177" y="1"/>
                  </a:moveTo>
                  <a:cubicBezTo>
                    <a:pt x="123" y="1"/>
                    <a:pt x="79" y="35"/>
                    <a:pt x="50" y="114"/>
                  </a:cubicBezTo>
                  <a:cubicBezTo>
                    <a:pt x="0" y="290"/>
                    <a:pt x="552" y="1192"/>
                    <a:pt x="752" y="1493"/>
                  </a:cubicBezTo>
                  <a:cubicBezTo>
                    <a:pt x="1278" y="2320"/>
                    <a:pt x="1328" y="4024"/>
                    <a:pt x="2256" y="5052"/>
                  </a:cubicBezTo>
                  <a:cubicBezTo>
                    <a:pt x="2707" y="5553"/>
                    <a:pt x="4336" y="7282"/>
                    <a:pt x="4336" y="7282"/>
                  </a:cubicBezTo>
                  <a:lnTo>
                    <a:pt x="4637" y="5328"/>
                  </a:lnTo>
                  <a:cubicBezTo>
                    <a:pt x="4637" y="5328"/>
                    <a:pt x="3208" y="4350"/>
                    <a:pt x="2832" y="3949"/>
                  </a:cubicBezTo>
                  <a:cubicBezTo>
                    <a:pt x="2281" y="3348"/>
                    <a:pt x="1153" y="1192"/>
                    <a:pt x="1153" y="1192"/>
                  </a:cubicBezTo>
                  <a:cubicBezTo>
                    <a:pt x="1153" y="1192"/>
                    <a:pt x="493" y="1"/>
                    <a:pt x="177" y="1"/>
                  </a:cubicBezTo>
                  <a:close/>
                </a:path>
              </a:pathLst>
            </a:custGeom>
            <a:solidFill>
              <a:srgbClr val="DD7E6B"/>
            </a:solidFill>
            <a:ln>
              <a:noFill/>
            </a:ln>
          </p:spPr>
          <p:txBody>
            <a:bodyPr spcFirstLastPara="1" wrap="square" lIns="121900" tIns="121900" rIns="121900" bIns="121900" anchor="ctr" anchorCtr="0">
              <a:noAutofit/>
            </a:bodyPr>
            <a:lstStyle/>
            <a:p>
              <a:pPr defTabSz="1219170"/>
              <a:endParaRPr sz="1867"/>
            </a:p>
          </p:txBody>
        </p:sp>
        <p:sp>
          <p:nvSpPr>
            <p:cNvPr id="1587" name="Google Shape;1587;p35"/>
            <p:cNvSpPr/>
            <p:nvPr/>
          </p:nvSpPr>
          <p:spPr>
            <a:xfrm>
              <a:off x="2587681" y="1962106"/>
              <a:ext cx="316223" cy="294475"/>
            </a:xfrm>
            <a:custGeom>
              <a:avLst/>
              <a:gdLst/>
              <a:ahLst/>
              <a:cxnLst/>
              <a:rect l="l" t="t" r="r" b="b"/>
              <a:pathLst>
                <a:path w="2908" h="2708" extrusionOk="0">
                  <a:moveTo>
                    <a:pt x="2807" y="0"/>
                  </a:moveTo>
                  <a:lnTo>
                    <a:pt x="2807" y="0"/>
                  </a:lnTo>
                  <a:cubicBezTo>
                    <a:pt x="2005" y="247"/>
                    <a:pt x="1374" y="295"/>
                    <a:pt x="1007" y="295"/>
                  </a:cubicBezTo>
                  <a:cubicBezTo>
                    <a:pt x="778" y="295"/>
                    <a:pt x="652" y="276"/>
                    <a:pt x="652" y="276"/>
                  </a:cubicBezTo>
                  <a:lnTo>
                    <a:pt x="652" y="276"/>
                  </a:lnTo>
                  <a:cubicBezTo>
                    <a:pt x="827" y="1354"/>
                    <a:pt x="0" y="2707"/>
                    <a:pt x="0" y="2707"/>
                  </a:cubicBezTo>
                  <a:cubicBezTo>
                    <a:pt x="351" y="2206"/>
                    <a:pt x="2908" y="1880"/>
                    <a:pt x="2908" y="1880"/>
                  </a:cubicBezTo>
                  <a:cubicBezTo>
                    <a:pt x="2456" y="1153"/>
                    <a:pt x="2807" y="0"/>
                    <a:pt x="2807" y="0"/>
                  </a:cubicBezTo>
                  <a:close/>
                </a:path>
              </a:pathLst>
            </a:custGeom>
            <a:solidFill>
              <a:schemeClr val="accent4"/>
            </a:solidFill>
            <a:ln>
              <a:noFill/>
            </a:ln>
          </p:spPr>
          <p:txBody>
            <a:bodyPr spcFirstLastPara="1" wrap="square" lIns="121900" tIns="121900" rIns="121900" bIns="121900" anchor="ctr" anchorCtr="0">
              <a:noAutofit/>
            </a:bodyPr>
            <a:lstStyle/>
            <a:p>
              <a:pPr defTabSz="1219170"/>
              <a:endParaRPr sz="1867"/>
            </a:p>
          </p:txBody>
        </p:sp>
        <p:sp>
          <p:nvSpPr>
            <p:cNvPr id="1588" name="Google Shape;1588;p35"/>
            <p:cNvSpPr/>
            <p:nvPr/>
          </p:nvSpPr>
          <p:spPr>
            <a:xfrm>
              <a:off x="1524728" y="2528977"/>
              <a:ext cx="313505" cy="297193"/>
            </a:xfrm>
            <a:custGeom>
              <a:avLst/>
              <a:gdLst/>
              <a:ahLst/>
              <a:cxnLst/>
              <a:rect l="l" t="t" r="r" b="b"/>
              <a:pathLst>
                <a:path w="2883" h="2733" extrusionOk="0">
                  <a:moveTo>
                    <a:pt x="2783" y="0"/>
                  </a:moveTo>
                  <a:lnTo>
                    <a:pt x="2783" y="0"/>
                  </a:lnTo>
                  <a:cubicBezTo>
                    <a:pt x="1981" y="247"/>
                    <a:pt x="1359" y="295"/>
                    <a:pt x="1000" y="295"/>
                  </a:cubicBezTo>
                  <a:cubicBezTo>
                    <a:pt x="775" y="295"/>
                    <a:pt x="652" y="276"/>
                    <a:pt x="652" y="276"/>
                  </a:cubicBezTo>
                  <a:lnTo>
                    <a:pt x="652" y="276"/>
                  </a:lnTo>
                  <a:cubicBezTo>
                    <a:pt x="803" y="1379"/>
                    <a:pt x="1" y="2732"/>
                    <a:pt x="1" y="2732"/>
                  </a:cubicBezTo>
                  <a:cubicBezTo>
                    <a:pt x="327" y="2206"/>
                    <a:pt x="2883" y="1880"/>
                    <a:pt x="2883" y="1880"/>
                  </a:cubicBezTo>
                  <a:cubicBezTo>
                    <a:pt x="2432" y="1178"/>
                    <a:pt x="2783" y="0"/>
                    <a:pt x="2783" y="0"/>
                  </a:cubicBezTo>
                  <a:close/>
                </a:path>
              </a:pathLst>
            </a:custGeom>
            <a:solidFill>
              <a:schemeClr val="accent4"/>
            </a:solidFill>
            <a:ln>
              <a:noFill/>
            </a:ln>
          </p:spPr>
          <p:txBody>
            <a:bodyPr spcFirstLastPara="1" wrap="square" lIns="121900" tIns="121900" rIns="121900" bIns="121900" anchor="ctr" anchorCtr="0">
              <a:noAutofit/>
            </a:bodyPr>
            <a:lstStyle/>
            <a:p>
              <a:pPr defTabSz="1219170"/>
              <a:endParaRPr sz="1867"/>
            </a:p>
          </p:txBody>
        </p:sp>
        <p:sp>
          <p:nvSpPr>
            <p:cNvPr id="1589" name="Google Shape;1589;p35"/>
            <p:cNvSpPr/>
            <p:nvPr/>
          </p:nvSpPr>
          <p:spPr>
            <a:xfrm>
              <a:off x="2658473" y="1534207"/>
              <a:ext cx="215419" cy="201826"/>
            </a:xfrm>
            <a:custGeom>
              <a:avLst/>
              <a:gdLst/>
              <a:ahLst/>
              <a:cxnLst/>
              <a:rect l="l" t="t" r="r" b="b"/>
              <a:pathLst>
                <a:path w="1981" h="1856" extrusionOk="0">
                  <a:moveTo>
                    <a:pt x="1906" y="0"/>
                  </a:moveTo>
                  <a:lnTo>
                    <a:pt x="1906" y="0"/>
                  </a:lnTo>
                  <a:cubicBezTo>
                    <a:pt x="1398" y="160"/>
                    <a:pt x="991" y="194"/>
                    <a:pt x="738" y="194"/>
                  </a:cubicBezTo>
                  <a:cubicBezTo>
                    <a:pt x="554" y="194"/>
                    <a:pt x="452" y="176"/>
                    <a:pt x="452" y="176"/>
                  </a:cubicBezTo>
                  <a:lnTo>
                    <a:pt x="452" y="176"/>
                  </a:lnTo>
                  <a:cubicBezTo>
                    <a:pt x="552" y="928"/>
                    <a:pt x="1" y="1855"/>
                    <a:pt x="1" y="1855"/>
                  </a:cubicBezTo>
                  <a:cubicBezTo>
                    <a:pt x="226" y="1504"/>
                    <a:pt x="1981" y="1304"/>
                    <a:pt x="1981" y="1304"/>
                  </a:cubicBezTo>
                  <a:cubicBezTo>
                    <a:pt x="1680" y="802"/>
                    <a:pt x="1906" y="1"/>
                    <a:pt x="1906" y="0"/>
                  </a:cubicBezTo>
                  <a:close/>
                </a:path>
              </a:pathLst>
            </a:custGeom>
            <a:solidFill>
              <a:schemeClr val="accent4"/>
            </a:solidFill>
            <a:ln>
              <a:noFill/>
            </a:ln>
          </p:spPr>
          <p:txBody>
            <a:bodyPr spcFirstLastPara="1" wrap="square" lIns="121900" tIns="121900" rIns="121900" bIns="121900" anchor="ctr" anchorCtr="0">
              <a:noAutofit/>
            </a:bodyPr>
            <a:lstStyle/>
            <a:p>
              <a:pPr defTabSz="1219170"/>
              <a:endParaRPr sz="1867"/>
            </a:p>
          </p:txBody>
        </p:sp>
        <p:sp>
          <p:nvSpPr>
            <p:cNvPr id="1590" name="Google Shape;1590;p35"/>
            <p:cNvSpPr/>
            <p:nvPr/>
          </p:nvSpPr>
          <p:spPr>
            <a:xfrm>
              <a:off x="1407612" y="1610544"/>
              <a:ext cx="365266" cy="278055"/>
            </a:xfrm>
            <a:custGeom>
              <a:avLst/>
              <a:gdLst/>
              <a:ahLst/>
              <a:cxnLst/>
              <a:rect l="l" t="t" r="r" b="b"/>
              <a:pathLst>
                <a:path w="3359" h="2557" extrusionOk="0">
                  <a:moveTo>
                    <a:pt x="1704" y="0"/>
                  </a:moveTo>
                  <a:cubicBezTo>
                    <a:pt x="1178" y="652"/>
                    <a:pt x="0" y="702"/>
                    <a:pt x="0" y="702"/>
                  </a:cubicBezTo>
                  <a:cubicBezTo>
                    <a:pt x="777" y="1755"/>
                    <a:pt x="927" y="2557"/>
                    <a:pt x="927" y="2557"/>
                  </a:cubicBezTo>
                  <a:cubicBezTo>
                    <a:pt x="1341" y="2339"/>
                    <a:pt x="1855" y="2277"/>
                    <a:pt x="2303" y="2277"/>
                  </a:cubicBezTo>
                  <a:cubicBezTo>
                    <a:pt x="2886" y="2277"/>
                    <a:pt x="3359" y="2381"/>
                    <a:pt x="3359" y="2381"/>
                  </a:cubicBezTo>
                  <a:cubicBezTo>
                    <a:pt x="2782" y="2256"/>
                    <a:pt x="1704" y="0"/>
                    <a:pt x="1704" y="0"/>
                  </a:cubicBezTo>
                  <a:close/>
                </a:path>
              </a:pathLst>
            </a:custGeom>
            <a:solidFill>
              <a:schemeClr val="accent4"/>
            </a:solidFill>
            <a:ln>
              <a:noFill/>
            </a:ln>
          </p:spPr>
          <p:txBody>
            <a:bodyPr spcFirstLastPara="1" wrap="square" lIns="121900" tIns="121900" rIns="121900" bIns="121900" anchor="ctr" anchorCtr="0">
              <a:noAutofit/>
            </a:bodyPr>
            <a:lstStyle/>
            <a:p>
              <a:pPr defTabSz="1219170"/>
              <a:endParaRPr sz="1867"/>
            </a:p>
          </p:txBody>
        </p:sp>
        <p:sp>
          <p:nvSpPr>
            <p:cNvPr id="1591" name="Google Shape;1591;p35"/>
            <p:cNvSpPr/>
            <p:nvPr/>
          </p:nvSpPr>
          <p:spPr>
            <a:xfrm>
              <a:off x="1936316" y="1460589"/>
              <a:ext cx="152674" cy="218137"/>
            </a:xfrm>
            <a:custGeom>
              <a:avLst/>
              <a:gdLst/>
              <a:ahLst/>
              <a:cxnLst/>
              <a:rect l="l" t="t" r="r" b="b"/>
              <a:pathLst>
                <a:path w="1404" h="2006" extrusionOk="0">
                  <a:moveTo>
                    <a:pt x="0" y="1"/>
                  </a:moveTo>
                  <a:lnTo>
                    <a:pt x="0" y="1479"/>
                  </a:lnTo>
                  <a:lnTo>
                    <a:pt x="1379" y="2006"/>
                  </a:lnTo>
                  <a:lnTo>
                    <a:pt x="1404" y="76"/>
                  </a:lnTo>
                  <a:lnTo>
                    <a:pt x="0" y="1"/>
                  </a:lnTo>
                  <a:close/>
                </a:path>
              </a:pathLst>
            </a:custGeom>
            <a:solidFill>
              <a:schemeClr val="accent4"/>
            </a:solidFill>
            <a:ln>
              <a:noFill/>
            </a:ln>
          </p:spPr>
          <p:txBody>
            <a:bodyPr spcFirstLastPara="1" wrap="square" lIns="121900" tIns="121900" rIns="121900" bIns="121900" anchor="ctr" anchorCtr="0">
              <a:noAutofit/>
            </a:bodyPr>
            <a:lstStyle/>
            <a:p>
              <a:pPr defTabSz="1219170"/>
              <a:endParaRPr sz="1867"/>
            </a:p>
          </p:txBody>
        </p:sp>
        <p:sp>
          <p:nvSpPr>
            <p:cNvPr id="1592" name="Google Shape;1592;p35"/>
            <p:cNvSpPr/>
            <p:nvPr/>
          </p:nvSpPr>
          <p:spPr>
            <a:xfrm>
              <a:off x="2260585" y="1716785"/>
              <a:ext cx="152783" cy="220856"/>
            </a:xfrm>
            <a:custGeom>
              <a:avLst/>
              <a:gdLst/>
              <a:ahLst/>
              <a:cxnLst/>
              <a:rect l="l" t="t" r="r" b="b"/>
              <a:pathLst>
                <a:path w="1405" h="2031" extrusionOk="0">
                  <a:moveTo>
                    <a:pt x="26" y="1"/>
                  </a:moveTo>
                  <a:lnTo>
                    <a:pt x="1" y="1479"/>
                  </a:lnTo>
                  <a:lnTo>
                    <a:pt x="1379" y="2031"/>
                  </a:lnTo>
                  <a:lnTo>
                    <a:pt x="1404" y="76"/>
                  </a:lnTo>
                  <a:lnTo>
                    <a:pt x="26" y="1"/>
                  </a:lnTo>
                  <a:close/>
                </a:path>
              </a:pathLst>
            </a:custGeom>
            <a:solidFill>
              <a:schemeClr val="accent4"/>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03">
        <p159:morph option="byObject"/>
      </p:transition>
    </mc:Choice>
    <mc:Fallback>
      <p:transition spd="slow" advTm="110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CC05A-991F-A4A2-887A-D84817109CCB}"/>
              </a:ext>
            </a:extLst>
          </p:cNvPr>
          <p:cNvPicPr>
            <a:picLocks noChangeAspect="1"/>
          </p:cNvPicPr>
          <p:nvPr/>
        </p:nvPicPr>
        <p:blipFill>
          <a:blip r:embed="rId2"/>
          <a:stretch>
            <a:fillRect/>
          </a:stretch>
        </p:blipFill>
        <p:spPr>
          <a:xfrm>
            <a:off x="509286" y="1140858"/>
            <a:ext cx="10769037" cy="3870123"/>
          </a:xfrm>
          <a:prstGeom prst="rect">
            <a:avLst/>
          </a:prstGeom>
        </p:spPr>
      </p:pic>
      <p:sp>
        <p:nvSpPr>
          <p:cNvPr id="2" name="Rectangle 1">
            <a:extLst>
              <a:ext uri="{FF2B5EF4-FFF2-40B4-BE49-F238E27FC236}">
                <a16:creationId xmlns:a16="http://schemas.microsoft.com/office/drawing/2014/main" id="{0ADFBE3C-7F3D-4C1B-0816-EEA40A0DFF61}"/>
              </a:ext>
            </a:extLst>
          </p:cNvPr>
          <p:cNvSpPr/>
          <p:nvPr/>
        </p:nvSpPr>
        <p:spPr>
          <a:xfrm>
            <a:off x="8427577" y="2500131"/>
            <a:ext cx="3252486" cy="2990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Calculate the average length of stay (weekend and weekday nights combined) for guests staying in each room type using AVG and GROUP BY ,internal functions, and type casting to perform the summation operation.</a:t>
            </a:r>
          </a:p>
          <a:p>
            <a:pPr algn="ctr"/>
            <a:r>
              <a:rPr lang="en-US" sz="1800" dirty="0">
                <a:solidFill>
                  <a:schemeClr val="accent2"/>
                </a:solidFill>
              </a:rPr>
              <a:t>Result in table </a:t>
            </a:r>
          </a:p>
        </p:txBody>
      </p:sp>
      <p:cxnSp>
        <p:nvCxnSpPr>
          <p:cNvPr id="5" name="Straight Arrow Connector 4">
            <a:extLst>
              <a:ext uri="{FF2B5EF4-FFF2-40B4-BE49-F238E27FC236}">
                <a16:creationId xmlns:a16="http://schemas.microsoft.com/office/drawing/2014/main" id="{476554D8-AF53-4205-E2B4-86BA9B9BD6F6}"/>
              </a:ext>
            </a:extLst>
          </p:cNvPr>
          <p:cNvCxnSpPr>
            <a:cxnSpLocks/>
          </p:cNvCxnSpPr>
          <p:nvPr/>
        </p:nvCxnSpPr>
        <p:spPr>
          <a:xfrm flipH="1" flipV="1">
            <a:off x="4977114" y="2118167"/>
            <a:ext cx="3240911" cy="763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9A7F41C-4519-BB69-2D2E-0A3963630BDC}"/>
              </a:ext>
            </a:extLst>
          </p:cNvPr>
          <p:cNvCxnSpPr>
            <a:cxnSpLocks/>
          </p:cNvCxnSpPr>
          <p:nvPr/>
        </p:nvCxnSpPr>
        <p:spPr>
          <a:xfrm flipH="1" flipV="1">
            <a:off x="7292051" y="2187615"/>
            <a:ext cx="925974" cy="520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196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489">
        <p159:morph option="byObject"/>
      </p:transition>
    </mc:Choice>
    <mc:Fallback>
      <p:transition spd="slow" advTm="7489">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477B3B-3DDC-C0A5-2BBA-22E49C78223B}"/>
              </a:ext>
            </a:extLst>
          </p:cNvPr>
          <p:cNvPicPr>
            <a:picLocks noChangeAspect="1"/>
          </p:cNvPicPr>
          <p:nvPr/>
        </p:nvPicPr>
        <p:blipFill>
          <a:blip r:embed="rId2"/>
          <a:stretch>
            <a:fillRect/>
          </a:stretch>
        </p:blipFill>
        <p:spPr>
          <a:xfrm>
            <a:off x="2014366" y="306945"/>
            <a:ext cx="6759244" cy="5667751"/>
          </a:xfrm>
          <a:prstGeom prst="rect">
            <a:avLst/>
          </a:prstGeom>
        </p:spPr>
      </p:pic>
      <p:sp>
        <p:nvSpPr>
          <p:cNvPr id="2" name="Rectangle 1">
            <a:extLst>
              <a:ext uri="{FF2B5EF4-FFF2-40B4-BE49-F238E27FC236}">
                <a16:creationId xmlns:a16="http://schemas.microsoft.com/office/drawing/2014/main" id="{529C8610-BC39-5A99-4F4B-783E5BAF6F06}"/>
              </a:ext>
            </a:extLst>
          </p:cNvPr>
          <p:cNvSpPr/>
          <p:nvPr/>
        </p:nvSpPr>
        <p:spPr>
          <a:xfrm>
            <a:off x="8773610" y="1860630"/>
            <a:ext cx="3198471" cy="3136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Identify the most frequently booked room type for reservations with children, and calculate its average price by counting it occurrences and ordering by it descending  order .</a:t>
            </a:r>
          </a:p>
          <a:p>
            <a:pPr algn="ctr"/>
            <a:r>
              <a:rPr lang="en-US" sz="2000" dirty="0">
                <a:solidFill>
                  <a:schemeClr val="accent2"/>
                </a:solidFill>
              </a:rPr>
              <a:t>Result in table </a:t>
            </a:r>
          </a:p>
        </p:txBody>
      </p:sp>
      <p:cxnSp>
        <p:nvCxnSpPr>
          <p:cNvPr id="5" name="Straight Arrow Connector 4">
            <a:extLst>
              <a:ext uri="{FF2B5EF4-FFF2-40B4-BE49-F238E27FC236}">
                <a16:creationId xmlns:a16="http://schemas.microsoft.com/office/drawing/2014/main" id="{58813E1C-CE14-C289-E41F-634FF51BB584}"/>
              </a:ext>
            </a:extLst>
          </p:cNvPr>
          <p:cNvCxnSpPr>
            <a:cxnSpLocks/>
          </p:cNvCxnSpPr>
          <p:nvPr/>
        </p:nvCxnSpPr>
        <p:spPr>
          <a:xfrm flipH="1" flipV="1">
            <a:off x="6227180" y="2071868"/>
            <a:ext cx="2268638" cy="821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B355A1E-4DB4-3A47-BBF4-A927321566D2}"/>
              </a:ext>
            </a:extLst>
          </p:cNvPr>
          <p:cNvCxnSpPr>
            <a:cxnSpLocks/>
          </p:cNvCxnSpPr>
          <p:nvPr/>
        </p:nvCxnSpPr>
        <p:spPr>
          <a:xfrm flipH="1">
            <a:off x="5220182" y="3252486"/>
            <a:ext cx="3379808" cy="1629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881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535">
        <p159:morph option="byObject"/>
      </p:transition>
    </mc:Choice>
    <mc:Fallback>
      <p:transition spd="slow" advTm="5535">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72644-0B7A-014A-B395-94701F41206F}"/>
              </a:ext>
            </a:extLst>
          </p:cNvPr>
          <p:cNvPicPr>
            <a:picLocks noChangeAspect="1"/>
          </p:cNvPicPr>
          <p:nvPr/>
        </p:nvPicPr>
        <p:blipFill>
          <a:blip r:embed="rId2"/>
          <a:stretch>
            <a:fillRect/>
          </a:stretch>
        </p:blipFill>
        <p:spPr>
          <a:xfrm>
            <a:off x="980881" y="1249042"/>
            <a:ext cx="9455471" cy="4224319"/>
          </a:xfrm>
          <a:prstGeom prst="rect">
            <a:avLst/>
          </a:prstGeom>
        </p:spPr>
      </p:pic>
      <p:sp>
        <p:nvSpPr>
          <p:cNvPr id="2" name="Rectangle 1">
            <a:extLst>
              <a:ext uri="{FF2B5EF4-FFF2-40B4-BE49-F238E27FC236}">
                <a16:creationId xmlns:a16="http://schemas.microsoft.com/office/drawing/2014/main" id="{98411FFE-8077-A790-A6E5-A1CAE1A08688}"/>
              </a:ext>
            </a:extLst>
          </p:cNvPr>
          <p:cNvSpPr/>
          <p:nvPr/>
        </p:nvSpPr>
        <p:spPr>
          <a:xfrm>
            <a:off x="8194876" y="2534856"/>
            <a:ext cx="3588152" cy="34376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Determine the market segment type that, on average, results in the highest room prices by calculating average room prices for each segment and identifying the highest average.</a:t>
            </a:r>
          </a:p>
          <a:p>
            <a:pPr algn="ctr"/>
            <a:r>
              <a:rPr lang="en-US" sz="1800" dirty="0">
                <a:solidFill>
                  <a:schemeClr val="accent2"/>
                </a:solidFill>
              </a:rPr>
              <a:t>ONLINE</a:t>
            </a:r>
            <a:r>
              <a:rPr lang="en-US" sz="1800" dirty="0"/>
              <a:t> IS THE HIGHEST SEGMENT AND THE AVG IS </a:t>
            </a:r>
            <a:r>
              <a:rPr lang="en-US" sz="1800" dirty="0">
                <a:solidFill>
                  <a:schemeClr val="accent2"/>
                </a:solidFill>
              </a:rPr>
              <a:t>112.46</a:t>
            </a:r>
          </a:p>
        </p:txBody>
      </p:sp>
      <p:cxnSp>
        <p:nvCxnSpPr>
          <p:cNvPr id="5" name="Straight Arrow Connector 4">
            <a:extLst>
              <a:ext uri="{FF2B5EF4-FFF2-40B4-BE49-F238E27FC236}">
                <a16:creationId xmlns:a16="http://schemas.microsoft.com/office/drawing/2014/main" id="{A18502FA-BCFC-48BB-1525-3EB36B2E785B}"/>
              </a:ext>
            </a:extLst>
          </p:cNvPr>
          <p:cNvCxnSpPr>
            <a:cxnSpLocks/>
          </p:cNvCxnSpPr>
          <p:nvPr/>
        </p:nvCxnSpPr>
        <p:spPr>
          <a:xfrm flipH="1" flipV="1">
            <a:off x="6620719" y="2581154"/>
            <a:ext cx="1342663" cy="949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C17CEE4-F350-6C78-6B0B-CCE6FE2DA2FD}"/>
              </a:ext>
            </a:extLst>
          </p:cNvPr>
          <p:cNvCxnSpPr>
            <a:cxnSpLocks/>
          </p:cNvCxnSpPr>
          <p:nvPr/>
        </p:nvCxnSpPr>
        <p:spPr>
          <a:xfrm flipH="1">
            <a:off x="3997125" y="3680749"/>
            <a:ext cx="3966257" cy="572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983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526">
        <p159:morph option="byObject"/>
      </p:transition>
    </mc:Choice>
    <mc:Fallback>
      <p:transition spd="slow" advTm="7526">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43"/>
          <p:cNvSpPr txBox="1">
            <a:spLocks noGrp="1"/>
          </p:cNvSpPr>
          <p:nvPr>
            <p:ph type="title"/>
          </p:nvPr>
        </p:nvSpPr>
        <p:spPr>
          <a:xfrm>
            <a:off x="1994200" y="1343900"/>
            <a:ext cx="8203600" cy="1317200"/>
          </a:xfrm>
          <a:prstGeom prst="rect">
            <a:avLst/>
          </a:prstGeom>
        </p:spPr>
        <p:txBody>
          <a:bodyPr spcFirstLastPara="1" wrap="square" lIns="121900" tIns="121900" rIns="121900" bIns="121900" anchor="ctr" anchorCtr="0">
            <a:noAutofit/>
          </a:bodyPr>
          <a:lstStyle/>
          <a:p>
            <a:r>
              <a:rPr lang="en" dirty="0"/>
              <a:t>Conclusion </a:t>
            </a:r>
            <a:endParaRPr dirty="0"/>
          </a:p>
        </p:txBody>
      </p:sp>
      <p:grpSp>
        <p:nvGrpSpPr>
          <p:cNvPr id="1966" name="Google Shape;1966;p43"/>
          <p:cNvGrpSpPr/>
          <p:nvPr/>
        </p:nvGrpSpPr>
        <p:grpSpPr>
          <a:xfrm>
            <a:off x="3371700" y="3634301"/>
            <a:ext cx="5448600" cy="2504367"/>
            <a:chOff x="2528775" y="2725725"/>
            <a:chExt cx="4086450" cy="1878275"/>
          </a:xfrm>
        </p:grpSpPr>
        <p:sp>
          <p:nvSpPr>
            <p:cNvPr id="1967" name="Google Shape;1967;p43"/>
            <p:cNvSpPr/>
            <p:nvPr/>
          </p:nvSpPr>
          <p:spPr>
            <a:xfrm>
              <a:off x="3044068" y="3010514"/>
              <a:ext cx="2425211" cy="1195697"/>
            </a:xfrm>
            <a:custGeom>
              <a:avLst/>
              <a:gdLst/>
              <a:ahLst/>
              <a:cxnLst/>
              <a:rect l="l" t="t" r="r" b="b"/>
              <a:pathLst>
                <a:path w="26893" h="13259" extrusionOk="0">
                  <a:moveTo>
                    <a:pt x="0" y="0"/>
                  </a:moveTo>
                  <a:lnTo>
                    <a:pt x="777" y="13258"/>
                  </a:lnTo>
                  <a:lnTo>
                    <a:pt x="26116" y="13258"/>
                  </a:lnTo>
                  <a:lnTo>
                    <a:pt x="26893" y="0"/>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968" name="Google Shape;1968;p43"/>
            <p:cNvSpPr/>
            <p:nvPr/>
          </p:nvSpPr>
          <p:spPr>
            <a:xfrm>
              <a:off x="3032795" y="2899773"/>
              <a:ext cx="1152771" cy="549286"/>
            </a:xfrm>
            <a:custGeom>
              <a:avLst/>
              <a:gdLst/>
              <a:ahLst/>
              <a:cxnLst/>
              <a:rect l="l" t="t" r="r" b="b"/>
              <a:pathLst>
                <a:path w="12783" h="6091" extrusionOk="0">
                  <a:moveTo>
                    <a:pt x="0" y="0"/>
                  </a:moveTo>
                  <a:lnTo>
                    <a:pt x="351" y="6090"/>
                  </a:lnTo>
                  <a:lnTo>
                    <a:pt x="8972" y="6015"/>
                  </a:lnTo>
                  <a:cubicBezTo>
                    <a:pt x="11078" y="6015"/>
                    <a:pt x="12782" y="4662"/>
                    <a:pt x="12782" y="3008"/>
                  </a:cubicBezTo>
                  <a:cubicBezTo>
                    <a:pt x="12782" y="1353"/>
                    <a:pt x="11078" y="0"/>
                    <a:pt x="8972" y="0"/>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969" name="Google Shape;1969;p43"/>
            <p:cNvSpPr/>
            <p:nvPr/>
          </p:nvSpPr>
          <p:spPr>
            <a:xfrm>
              <a:off x="3098266" y="3139292"/>
              <a:ext cx="2316814" cy="944816"/>
            </a:xfrm>
            <a:custGeom>
              <a:avLst/>
              <a:gdLst/>
              <a:ahLst/>
              <a:cxnLst/>
              <a:rect l="l" t="t" r="r" b="b"/>
              <a:pathLst>
                <a:path w="25691" h="10477" extrusionOk="0">
                  <a:moveTo>
                    <a:pt x="1" y="1"/>
                  </a:moveTo>
                  <a:lnTo>
                    <a:pt x="1" y="10477"/>
                  </a:lnTo>
                  <a:lnTo>
                    <a:pt x="25690" y="10477"/>
                  </a:lnTo>
                  <a:lnTo>
                    <a:pt x="25690"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70" name="Google Shape;1970;p43"/>
            <p:cNvSpPr/>
            <p:nvPr/>
          </p:nvSpPr>
          <p:spPr>
            <a:xfrm>
              <a:off x="3263297" y="3175454"/>
              <a:ext cx="2242145" cy="960688"/>
            </a:xfrm>
            <a:custGeom>
              <a:avLst/>
              <a:gdLst/>
              <a:ahLst/>
              <a:cxnLst/>
              <a:rect l="l" t="t" r="r" b="b"/>
              <a:pathLst>
                <a:path w="24863" h="10653" extrusionOk="0">
                  <a:moveTo>
                    <a:pt x="24863" y="1"/>
                  </a:moveTo>
                  <a:lnTo>
                    <a:pt x="0" y="176"/>
                  </a:lnTo>
                  <a:lnTo>
                    <a:pt x="0" y="10652"/>
                  </a:lnTo>
                  <a:lnTo>
                    <a:pt x="24186" y="10652"/>
                  </a:lnTo>
                  <a:lnTo>
                    <a:pt x="24863" y="1"/>
                  </a:lnTo>
                  <a:close/>
                </a:path>
              </a:pathLst>
            </a:custGeom>
            <a:solidFill>
              <a:srgbClr val="D0C6E8"/>
            </a:solidFill>
            <a:ln>
              <a:noFill/>
            </a:ln>
          </p:spPr>
          <p:txBody>
            <a:bodyPr spcFirstLastPara="1" wrap="square" lIns="121900" tIns="121900" rIns="121900" bIns="121900" anchor="ctr" anchorCtr="0">
              <a:noAutofit/>
            </a:bodyPr>
            <a:lstStyle/>
            <a:p>
              <a:pPr defTabSz="1219170"/>
              <a:endParaRPr sz="1867"/>
            </a:p>
          </p:txBody>
        </p:sp>
        <p:sp>
          <p:nvSpPr>
            <p:cNvPr id="1971" name="Google Shape;1971;p43"/>
            <p:cNvSpPr/>
            <p:nvPr/>
          </p:nvSpPr>
          <p:spPr>
            <a:xfrm>
              <a:off x="3145792" y="3082839"/>
              <a:ext cx="2271544" cy="944816"/>
            </a:xfrm>
            <a:custGeom>
              <a:avLst/>
              <a:gdLst/>
              <a:ahLst/>
              <a:cxnLst/>
              <a:rect l="l" t="t" r="r" b="b"/>
              <a:pathLst>
                <a:path w="25189" h="10477" extrusionOk="0">
                  <a:moveTo>
                    <a:pt x="0" y="0"/>
                  </a:moveTo>
                  <a:lnTo>
                    <a:pt x="0" y="10476"/>
                  </a:lnTo>
                  <a:lnTo>
                    <a:pt x="25188" y="10476"/>
                  </a:lnTo>
                  <a:lnTo>
                    <a:pt x="25188" y="0"/>
                  </a:ln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1972" name="Google Shape;1972;p43"/>
            <p:cNvSpPr/>
            <p:nvPr/>
          </p:nvSpPr>
          <p:spPr>
            <a:xfrm>
              <a:off x="3059849" y="2795795"/>
              <a:ext cx="2443337" cy="1518902"/>
            </a:xfrm>
            <a:custGeom>
              <a:avLst/>
              <a:gdLst/>
              <a:ahLst/>
              <a:cxnLst/>
              <a:rect l="l" t="t" r="r" b="b"/>
              <a:pathLst>
                <a:path w="27094" h="16843" extrusionOk="0">
                  <a:moveTo>
                    <a:pt x="2808" y="0"/>
                  </a:moveTo>
                  <a:lnTo>
                    <a:pt x="1" y="10100"/>
                  </a:lnTo>
                  <a:lnTo>
                    <a:pt x="24287" y="16842"/>
                  </a:lnTo>
                  <a:lnTo>
                    <a:pt x="27094" y="6742"/>
                  </a:lnTo>
                  <a:lnTo>
                    <a:pt x="2808"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973" name="Google Shape;1973;p43"/>
            <p:cNvSpPr/>
            <p:nvPr/>
          </p:nvSpPr>
          <p:spPr>
            <a:xfrm>
              <a:off x="3233898" y="3191326"/>
              <a:ext cx="2167566" cy="944816"/>
            </a:xfrm>
            <a:custGeom>
              <a:avLst/>
              <a:gdLst/>
              <a:ahLst/>
              <a:cxnLst/>
              <a:rect l="l" t="t" r="r" b="b"/>
              <a:pathLst>
                <a:path w="24036" h="10477" extrusionOk="0">
                  <a:moveTo>
                    <a:pt x="1" y="0"/>
                  </a:moveTo>
                  <a:lnTo>
                    <a:pt x="1" y="10476"/>
                  </a:lnTo>
                  <a:lnTo>
                    <a:pt x="24036" y="10476"/>
                  </a:lnTo>
                  <a:lnTo>
                    <a:pt x="24036" y="0"/>
                  </a:ln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1974" name="Google Shape;1974;p43"/>
            <p:cNvSpPr/>
            <p:nvPr/>
          </p:nvSpPr>
          <p:spPr>
            <a:xfrm>
              <a:off x="2964979" y="3114402"/>
              <a:ext cx="2540461" cy="1417269"/>
            </a:xfrm>
            <a:custGeom>
              <a:avLst/>
              <a:gdLst/>
              <a:ahLst/>
              <a:cxnLst/>
              <a:rect l="l" t="t" r="r" b="b"/>
              <a:pathLst>
                <a:path w="28171" h="15716" extrusionOk="0">
                  <a:moveTo>
                    <a:pt x="18822" y="1"/>
                  </a:moveTo>
                  <a:cubicBezTo>
                    <a:pt x="16867" y="1"/>
                    <a:pt x="15263" y="1054"/>
                    <a:pt x="14912" y="2432"/>
                  </a:cubicBezTo>
                  <a:lnTo>
                    <a:pt x="0" y="2432"/>
                  </a:lnTo>
                  <a:lnTo>
                    <a:pt x="802" y="15715"/>
                  </a:lnTo>
                  <a:lnTo>
                    <a:pt x="27243" y="15715"/>
                  </a:lnTo>
                  <a:lnTo>
                    <a:pt x="27820" y="6091"/>
                  </a:lnTo>
                  <a:lnTo>
                    <a:pt x="28045" y="2432"/>
                  </a:lnTo>
                  <a:lnTo>
                    <a:pt x="28171" y="1"/>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975" name="Google Shape;1975;p43"/>
            <p:cNvSpPr/>
            <p:nvPr/>
          </p:nvSpPr>
          <p:spPr>
            <a:xfrm>
              <a:off x="6583481" y="3433099"/>
              <a:ext cx="31743" cy="45361"/>
            </a:xfrm>
            <a:custGeom>
              <a:avLst/>
              <a:gdLst/>
              <a:ahLst/>
              <a:cxnLst/>
              <a:rect l="l" t="t" r="r" b="b"/>
              <a:pathLst>
                <a:path w="352" h="503" extrusionOk="0">
                  <a:moveTo>
                    <a:pt x="1" y="1"/>
                  </a:moveTo>
                  <a:lnTo>
                    <a:pt x="1" y="502"/>
                  </a:lnTo>
                  <a:lnTo>
                    <a:pt x="352" y="502"/>
                  </a:lnTo>
                  <a:lnTo>
                    <a:pt x="352"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76" name="Google Shape;1976;p43"/>
            <p:cNvSpPr/>
            <p:nvPr/>
          </p:nvSpPr>
          <p:spPr>
            <a:xfrm>
              <a:off x="6583481" y="3500915"/>
              <a:ext cx="31743" cy="45270"/>
            </a:xfrm>
            <a:custGeom>
              <a:avLst/>
              <a:gdLst/>
              <a:ahLst/>
              <a:cxnLst/>
              <a:rect l="l" t="t" r="r" b="b"/>
              <a:pathLst>
                <a:path w="352" h="502" extrusionOk="0">
                  <a:moveTo>
                    <a:pt x="1" y="1"/>
                  </a:moveTo>
                  <a:lnTo>
                    <a:pt x="1" y="502"/>
                  </a:lnTo>
                  <a:lnTo>
                    <a:pt x="352" y="502"/>
                  </a:lnTo>
                  <a:lnTo>
                    <a:pt x="352"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77" name="Google Shape;1977;p43"/>
            <p:cNvSpPr/>
            <p:nvPr/>
          </p:nvSpPr>
          <p:spPr>
            <a:xfrm>
              <a:off x="6583481" y="3568730"/>
              <a:ext cx="31743" cy="45270"/>
            </a:xfrm>
            <a:custGeom>
              <a:avLst/>
              <a:gdLst/>
              <a:ahLst/>
              <a:cxnLst/>
              <a:rect l="l" t="t" r="r" b="b"/>
              <a:pathLst>
                <a:path w="352" h="502" extrusionOk="0">
                  <a:moveTo>
                    <a:pt x="1" y="1"/>
                  </a:moveTo>
                  <a:lnTo>
                    <a:pt x="1" y="502"/>
                  </a:lnTo>
                  <a:lnTo>
                    <a:pt x="352" y="502"/>
                  </a:lnTo>
                  <a:lnTo>
                    <a:pt x="352"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78" name="Google Shape;1978;p43"/>
            <p:cNvSpPr/>
            <p:nvPr/>
          </p:nvSpPr>
          <p:spPr>
            <a:xfrm>
              <a:off x="6583481" y="3634291"/>
              <a:ext cx="31743" cy="45270"/>
            </a:xfrm>
            <a:custGeom>
              <a:avLst/>
              <a:gdLst/>
              <a:ahLst/>
              <a:cxnLst/>
              <a:rect l="l" t="t" r="r" b="b"/>
              <a:pathLst>
                <a:path w="352" h="502" extrusionOk="0">
                  <a:moveTo>
                    <a:pt x="1" y="0"/>
                  </a:moveTo>
                  <a:lnTo>
                    <a:pt x="1" y="502"/>
                  </a:lnTo>
                  <a:lnTo>
                    <a:pt x="352" y="502"/>
                  </a:lnTo>
                  <a:lnTo>
                    <a:pt x="352"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79" name="Google Shape;1979;p43"/>
            <p:cNvSpPr/>
            <p:nvPr/>
          </p:nvSpPr>
          <p:spPr>
            <a:xfrm>
              <a:off x="6583481" y="3702107"/>
              <a:ext cx="31743" cy="45270"/>
            </a:xfrm>
            <a:custGeom>
              <a:avLst/>
              <a:gdLst/>
              <a:ahLst/>
              <a:cxnLst/>
              <a:rect l="l" t="t" r="r" b="b"/>
              <a:pathLst>
                <a:path w="352" h="502" extrusionOk="0">
                  <a:moveTo>
                    <a:pt x="1" y="0"/>
                  </a:moveTo>
                  <a:lnTo>
                    <a:pt x="1" y="502"/>
                  </a:lnTo>
                  <a:lnTo>
                    <a:pt x="352" y="502"/>
                  </a:lnTo>
                  <a:lnTo>
                    <a:pt x="352"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80" name="Google Shape;1980;p43"/>
            <p:cNvSpPr/>
            <p:nvPr/>
          </p:nvSpPr>
          <p:spPr>
            <a:xfrm>
              <a:off x="6583481" y="3769923"/>
              <a:ext cx="31743" cy="45270"/>
            </a:xfrm>
            <a:custGeom>
              <a:avLst/>
              <a:gdLst/>
              <a:ahLst/>
              <a:cxnLst/>
              <a:rect l="l" t="t" r="r" b="b"/>
              <a:pathLst>
                <a:path w="352" h="502" extrusionOk="0">
                  <a:moveTo>
                    <a:pt x="1" y="0"/>
                  </a:moveTo>
                  <a:lnTo>
                    <a:pt x="1" y="501"/>
                  </a:lnTo>
                  <a:lnTo>
                    <a:pt x="352" y="501"/>
                  </a:lnTo>
                  <a:lnTo>
                    <a:pt x="352"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81" name="Google Shape;1981;p43"/>
            <p:cNvSpPr/>
            <p:nvPr/>
          </p:nvSpPr>
          <p:spPr>
            <a:xfrm>
              <a:off x="6583481" y="3837738"/>
              <a:ext cx="31743" cy="45270"/>
            </a:xfrm>
            <a:custGeom>
              <a:avLst/>
              <a:gdLst/>
              <a:ahLst/>
              <a:cxnLst/>
              <a:rect l="l" t="t" r="r" b="b"/>
              <a:pathLst>
                <a:path w="352" h="502" extrusionOk="0">
                  <a:moveTo>
                    <a:pt x="1" y="0"/>
                  </a:moveTo>
                  <a:lnTo>
                    <a:pt x="1" y="501"/>
                  </a:lnTo>
                  <a:lnTo>
                    <a:pt x="352" y="501"/>
                  </a:lnTo>
                  <a:lnTo>
                    <a:pt x="352"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82" name="Google Shape;1982;p43"/>
            <p:cNvSpPr/>
            <p:nvPr/>
          </p:nvSpPr>
          <p:spPr>
            <a:xfrm>
              <a:off x="2528775" y="3548440"/>
              <a:ext cx="754897" cy="120210"/>
            </a:xfrm>
            <a:custGeom>
              <a:avLst/>
              <a:gdLst/>
              <a:ahLst/>
              <a:cxnLst/>
              <a:rect l="l" t="t" r="r" b="b"/>
              <a:pathLst>
                <a:path w="8371" h="1333" extrusionOk="0">
                  <a:moveTo>
                    <a:pt x="175" y="0"/>
                  </a:moveTo>
                  <a:lnTo>
                    <a:pt x="0" y="150"/>
                  </a:lnTo>
                  <a:lnTo>
                    <a:pt x="702" y="927"/>
                  </a:lnTo>
                  <a:cubicBezTo>
                    <a:pt x="851" y="1104"/>
                    <a:pt x="1074" y="1192"/>
                    <a:pt x="1299" y="1192"/>
                  </a:cubicBezTo>
                  <a:cubicBezTo>
                    <a:pt x="1489" y="1192"/>
                    <a:pt x="1680" y="1129"/>
                    <a:pt x="1830" y="1003"/>
                  </a:cubicBezTo>
                  <a:lnTo>
                    <a:pt x="2456" y="451"/>
                  </a:lnTo>
                  <a:cubicBezTo>
                    <a:pt x="2539" y="368"/>
                    <a:pt x="2657" y="319"/>
                    <a:pt x="2780" y="319"/>
                  </a:cubicBezTo>
                  <a:cubicBezTo>
                    <a:pt x="2806" y="319"/>
                    <a:pt x="2831" y="322"/>
                    <a:pt x="2857" y="326"/>
                  </a:cubicBezTo>
                  <a:cubicBezTo>
                    <a:pt x="3008" y="326"/>
                    <a:pt x="3158" y="401"/>
                    <a:pt x="3233" y="501"/>
                  </a:cubicBezTo>
                  <a:lnTo>
                    <a:pt x="3684" y="1028"/>
                  </a:lnTo>
                  <a:cubicBezTo>
                    <a:pt x="3835" y="1203"/>
                    <a:pt x="4035" y="1278"/>
                    <a:pt x="4261" y="1303"/>
                  </a:cubicBezTo>
                  <a:cubicBezTo>
                    <a:pt x="4461" y="1303"/>
                    <a:pt x="4687" y="1253"/>
                    <a:pt x="4837" y="1103"/>
                  </a:cubicBezTo>
                  <a:lnTo>
                    <a:pt x="5389" y="602"/>
                  </a:lnTo>
                  <a:cubicBezTo>
                    <a:pt x="5514" y="501"/>
                    <a:pt x="5664" y="451"/>
                    <a:pt x="5815" y="451"/>
                  </a:cubicBezTo>
                  <a:cubicBezTo>
                    <a:pt x="5965" y="476"/>
                    <a:pt x="6115" y="551"/>
                    <a:pt x="6216" y="677"/>
                  </a:cubicBezTo>
                  <a:lnTo>
                    <a:pt x="6491" y="1028"/>
                  </a:lnTo>
                  <a:cubicBezTo>
                    <a:pt x="6642" y="1203"/>
                    <a:pt x="6842" y="1328"/>
                    <a:pt x="7093" y="1328"/>
                  </a:cubicBezTo>
                  <a:cubicBezTo>
                    <a:pt x="7116" y="1331"/>
                    <a:pt x="7139" y="1332"/>
                    <a:pt x="7162" y="1332"/>
                  </a:cubicBezTo>
                  <a:cubicBezTo>
                    <a:pt x="7364" y="1332"/>
                    <a:pt x="7559" y="1235"/>
                    <a:pt x="7694" y="1078"/>
                  </a:cubicBezTo>
                  <a:lnTo>
                    <a:pt x="8371" y="376"/>
                  </a:lnTo>
                  <a:lnTo>
                    <a:pt x="8196" y="201"/>
                  </a:lnTo>
                  <a:lnTo>
                    <a:pt x="7519" y="902"/>
                  </a:lnTo>
                  <a:cubicBezTo>
                    <a:pt x="7419" y="1028"/>
                    <a:pt x="7268" y="1103"/>
                    <a:pt x="7093" y="1103"/>
                  </a:cubicBezTo>
                  <a:cubicBezTo>
                    <a:pt x="6917" y="1078"/>
                    <a:pt x="6767" y="1003"/>
                    <a:pt x="6667" y="877"/>
                  </a:cubicBezTo>
                  <a:lnTo>
                    <a:pt x="6391" y="526"/>
                  </a:lnTo>
                  <a:cubicBezTo>
                    <a:pt x="6266" y="351"/>
                    <a:pt x="6065" y="251"/>
                    <a:pt x="5840" y="226"/>
                  </a:cubicBezTo>
                  <a:cubicBezTo>
                    <a:pt x="5811" y="222"/>
                    <a:pt x="5782" y="221"/>
                    <a:pt x="5754" y="221"/>
                  </a:cubicBezTo>
                  <a:cubicBezTo>
                    <a:pt x="5558" y="221"/>
                    <a:pt x="5366" y="295"/>
                    <a:pt x="5213" y="426"/>
                  </a:cubicBezTo>
                  <a:lnTo>
                    <a:pt x="4687" y="927"/>
                  </a:lnTo>
                  <a:cubicBezTo>
                    <a:pt x="4583" y="1010"/>
                    <a:pt x="4462" y="1059"/>
                    <a:pt x="4338" y="1059"/>
                  </a:cubicBezTo>
                  <a:cubicBezTo>
                    <a:pt x="4312" y="1059"/>
                    <a:pt x="4286" y="1057"/>
                    <a:pt x="4261" y="1053"/>
                  </a:cubicBezTo>
                  <a:cubicBezTo>
                    <a:pt x="4110" y="1053"/>
                    <a:pt x="3985" y="977"/>
                    <a:pt x="3885" y="877"/>
                  </a:cubicBezTo>
                  <a:lnTo>
                    <a:pt x="3434" y="351"/>
                  </a:lnTo>
                  <a:cubicBezTo>
                    <a:pt x="3283" y="175"/>
                    <a:pt x="3083" y="100"/>
                    <a:pt x="2882" y="75"/>
                  </a:cubicBezTo>
                  <a:cubicBezTo>
                    <a:pt x="2854" y="72"/>
                    <a:pt x="2825" y="70"/>
                    <a:pt x="2797" y="70"/>
                  </a:cubicBezTo>
                  <a:cubicBezTo>
                    <a:pt x="2606" y="70"/>
                    <a:pt x="2434" y="144"/>
                    <a:pt x="2281" y="276"/>
                  </a:cubicBezTo>
                  <a:lnTo>
                    <a:pt x="1654" y="827"/>
                  </a:lnTo>
                  <a:cubicBezTo>
                    <a:pt x="1551" y="919"/>
                    <a:pt x="1422" y="963"/>
                    <a:pt x="1294" y="963"/>
                  </a:cubicBezTo>
                  <a:cubicBezTo>
                    <a:pt x="1140" y="963"/>
                    <a:pt x="986" y="900"/>
                    <a:pt x="877" y="777"/>
                  </a:cubicBezTo>
                  <a:lnTo>
                    <a:pt x="175"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983" name="Google Shape;1983;p43"/>
            <p:cNvSpPr/>
            <p:nvPr/>
          </p:nvSpPr>
          <p:spPr>
            <a:xfrm>
              <a:off x="4235175" y="3453480"/>
              <a:ext cx="594467" cy="1078192"/>
            </a:xfrm>
            <a:custGeom>
              <a:avLst/>
              <a:gdLst/>
              <a:ahLst/>
              <a:cxnLst/>
              <a:rect l="l" t="t" r="r" b="b"/>
              <a:pathLst>
                <a:path w="6592" h="11956" extrusionOk="0">
                  <a:moveTo>
                    <a:pt x="3284" y="0"/>
                  </a:moveTo>
                  <a:lnTo>
                    <a:pt x="0" y="11955"/>
                  </a:lnTo>
                  <a:lnTo>
                    <a:pt x="6592" y="11955"/>
                  </a:lnTo>
                  <a:lnTo>
                    <a:pt x="328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984" name="Google Shape;1984;p43"/>
            <p:cNvSpPr/>
            <p:nvPr/>
          </p:nvSpPr>
          <p:spPr>
            <a:xfrm>
              <a:off x="3640704" y="4262577"/>
              <a:ext cx="594557" cy="269097"/>
            </a:xfrm>
            <a:custGeom>
              <a:avLst/>
              <a:gdLst/>
              <a:ahLst/>
              <a:cxnLst/>
              <a:rect l="l" t="t" r="r" b="b"/>
              <a:pathLst>
                <a:path w="6593" h="2984" extrusionOk="0">
                  <a:moveTo>
                    <a:pt x="3284" y="1"/>
                  </a:moveTo>
                  <a:lnTo>
                    <a:pt x="1" y="2983"/>
                  </a:lnTo>
                  <a:lnTo>
                    <a:pt x="6592" y="2983"/>
                  </a:lnTo>
                  <a:lnTo>
                    <a:pt x="3284"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85" name="Google Shape;1985;p43"/>
            <p:cNvSpPr/>
            <p:nvPr/>
          </p:nvSpPr>
          <p:spPr>
            <a:xfrm>
              <a:off x="4820538" y="3830884"/>
              <a:ext cx="594557" cy="700789"/>
            </a:xfrm>
            <a:custGeom>
              <a:avLst/>
              <a:gdLst/>
              <a:ahLst/>
              <a:cxnLst/>
              <a:rect l="l" t="t" r="r" b="b"/>
              <a:pathLst>
                <a:path w="6593" h="7771" extrusionOk="0">
                  <a:moveTo>
                    <a:pt x="3309" y="1"/>
                  </a:moveTo>
                  <a:lnTo>
                    <a:pt x="1" y="7770"/>
                  </a:lnTo>
                  <a:lnTo>
                    <a:pt x="6592" y="7770"/>
                  </a:lnTo>
                  <a:lnTo>
                    <a:pt x="3309" y="1"/>
                  </a:ln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986" name="Google Shape;1986;p43"/>
            <p:cNvSpPr/>
            <p:nvPr/>
          </p:nvSpPr>
          <p:spPr>
            <a:xfrm>
              <a:off x="6004882" y="3991405"/>
              <a:ext cx="594557" cy="540268"/>
            </a:xfrm>
            <a:custGeom>
              <a:avLst/>
              <a:gdLst/>
              <a:ahLst/>
              <a:cxnLst/>
              <a:rect l="l" t="t" r="r" b="b"/>
              <a:pathLst>
                <a:path w="6593" h="5991" extrusionOk="0">
                  <a:moveTo>
                    <a:pt x="3309" y="0"/>
                  </a:moveTo>
                  <a:lnTo>
                    <a:pt x="1" y="5990"/>
                  </a:lnTo>
                  <a:lnTo>
                    <a:pt x="6592" y="5990"/>
                  </a:lnTo>
                  <a:lnTo>
                    <a:pt x="3309"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987" name="Google Shape;1987;p43"/>
            <p:cNvSpPr/>
            <p:nvPr/>
          </p:nvSpPr>
          <p:spPr>
            <a:xfrm>
              <a:off x="5410501" y="3659181"/>
              <a:ext cx="594467" cy="872492"/>
            </a:xfrm>
            <a:custGeom>
              <a:avLst/>
              <a:gdLst/>
              <a:ahLst/>
              <a:cxnLst/>
              <a:rect l="l" t="t" r="r" b="b"/>
              <a:pathLst>
                <a:path w="6592" h="9675" extrusionOk="0">
                  <a:moveTo>
                    <a:pt x="3308" y="0"/>
                  </a:moveTo>
                  <a:lnTo>
                    <a:pt x="0" y="9674"/>
                  </a:lnTo>
                  <a:lnTo>
                    <a:pt x="6592" y="9674"/>
                  </a:lnTo>
                  <a:lnTo>
                    <a:pt x="3308"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988" name="Google Shape;1988;p43"/>
            <p:cNvSpPr/>
            <p:nvPr/>
          </p:nvSpPr>
          <p:spPr>
            <a:xfrm>
              <a:off x="3618158" y="3207107"/>
              <a:ext cx="2445591" cy="845438"/>
            </a:xfrm>
            <a:custGeom>
              <a:avLst/>
              <a:gdLst/>
              <a:ahLst/>
              <a:cxnLst/>
              <a:rect l="l" t="t" r="r" b="b"/>
              <a:pathLst>
                <a:path w="27119" h="9375" extrusionOk="0">
                  <a:moveTo>
                    <a:pt x="9950" y="1"/>
                  </a:moveTo>
                  <a:lnTo>
                    <a:pt x="6191" y="8798"/>
                  </a:lnTo>
                  <a:lnTo>
                    <a:pt x="2782" y="6943"/>
                  </a:lnTo>
                  <a:lnTo>
                    <a:pt x="0" y="8898"/>
                  </a:lnTo>
                  <a:lnTo>
                    <a:pt x="226" y="9249"/>
                  </a:lnTo>
                  <a:lnTo>
                    <a:pt x="2807" y="7419"/>
                  </a:lnTo>
                  <a:lnTo>
                    <a:pt x="6391" y="9374"/>
                  </a:lnTo>
                  <a:lnTo>
                    <a:pt x="9975" y="978"/>
                  </a:lnTo>
                  <a:lnTo>
                    <a:pt x="12983" y="6868"/>
                  </a:lnTo>
                  <a:lnTo>
                    <a:pt x="16943" y="2056"/>
                  </a:lnTo>
                  <a:lnTo>
                    <a:pt x="20702" y="6341"/>
                  </a:lnTo>
                  <a:lnTo>
                    <a:pt x="23158" y="3459"/>
                  </a:lnTo>
                  <a:lnTo>
                    <a:pt x="26792" y="8597"/>
                  </a:lnTo>
                  <a:lnTo>
                    <a:pt x="27118" y="8372"/>
                  </a:lnTo>
                  <a:lnTo>
                    <a:pt x="23183" y="2783"/>
                  </a:lnTo>
                  <a:lnTo>
                    <a:pt x="20702" y="5715"/>
                  </a:lnTo>
                  <a:lnTo>
                    <a:pt x="16918" y="1429"/>
                  </a:lnTo>
                  <a:lnTo>
                    <a:pt x="13058" y="6116"/>
                  </a:lnTo>
                  <a:lnTo>
                    <a:pt x="9950" y="1"/>
                  </a:ln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989" name="Google Shape;1989;p43"/>
            <p:cNvSpPr/>
            <p:nvPr/>
          </p:nvSpPr>
          <p:spPr>
            <a:xfrm>
              <a:off x="5998118" y="3898700"/>
              <a:ext cx="101813" cy="101813"/>
            </a:xfrm>
            <a:custGeom>
              <a:avLst/>
              <a:gdLst/>
              <a:ahLst/>
              <a:cxnLst/>
              <a:rect l="l" t="t" r="r" b="b"/>
              <a:pathLst>
                <a:path w="1129" h="1129" extrusionOk="0">
                  <a:moveTo>
                    <a:pt x="552" y="1"/>
                  </a:moveTo>
                  <a:cubicBezTo>
                    <a:pt x="251" y="1"/>
                    <a:pt x="0" y="251"/>
                    <a:pt x="0" y="577"/>
                  </a:cubicBezTo>
                  <a:cubicBezTo>
                    <a:pt x="0" y="878"/>
                    <a:pt x="251" y="1129"/>
                    <a:pt x="552" y="1129"/>
                  </a:cubicBezTo>
                  <a:cubicBezTo>
                    <a:pt x="878" y="1129"/>
                    <a:pt x="1128" y="878"/>
                    <a:pt x="1128" y="577"/>
                  </a:cubicBezTo>
                  <a:cubicBezTo>
                    <a:pt x="1128" y="251"/>
                    <a:pt x="878" y="1"/>
                    <a:pt x="552" y="1"/>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990" name="Google Shape;1990;p43"/>
            <p:cNvSpPr/>
            <p:nvPr/>
          </p:nvSpPr>
          <p:spPr>
            <a:xfrm>
              <a:off x="5433046" y="3699852"/>
              <a:ext cx="101813" cy="101813"/>
            </a:xfrm>
            <a:custGeom>
              <a:avLst/>
              <a:gdLst/>
              <a:ahLst/>
              <a:cxnLst/>
              <a:rect l="l" t="t" r="r" b="b"/>
              <a:pathLst>
                <a:path w="1129" h="1129" extrusionOk="0">
                  <a:moveTo>
                    <a:pt x="577" y="0"/>
                  </a:moveTo>
                  <a:cubicBezTo>
                    <a:pt x="251" y="0"/>
                    <a:pt x="1" y="251"/>
                    <a:pt x="1" y="552"/>
                  </a:cubicBezTo>
                  <a:cubicBezTo>
                    <a:pt x="1" y="877"/>
                    <a:pt x="251" y="1128"/>
                    <a:pt x="577" y="1128"/>
                  </a:cubicBezTo>
                  <a:cubicBezTo>
                    <a:pt x="878" y="1128"/>
                    <a:pt x="1129" y="877"/>
                    <a:pt x="1129" y="552"/>
                  </a:cubicBezTo>
                  <a:cubicBezTo>
                    <a:pt x="1129" y="251"/>
                    <a:pt x="878" y="0"/>
                    <a:pt x="577" y="0"/>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991" name="Google Shape;1991;p43"/>
            <p:cNvSpPr/>
            <p:nvPr/>
          </p:nvSpPr>
          <p:spPr>
            <a:xfrm>
              <a:off x="5656784" y="3448971"/>
              <a:ext cx="101813" cy="101813"/>
            </a:xfrm>
            <a:custGeom>
              <a:avLst/>
              <a:gdLst/>
              <a:ahLst/>
              <a:cxnLst/>
              <a:rect l="l" t="t" r="r" b="b"/>
              <a:pathLst>
                <a:path w="1129" h="1129" extrusionOk="0">
                  <a:moveTo>
                    <a:pt x="577" y="0"/>
                  </a:moveTo>
                  <a:cubicBezTo>
                    <a:pt x="252" y="0"/>
                    <a:pt x="1" y="251"/>
                    <a:pt x="1" y="577"/>
                  </a:cubicBezTo>
                  <a:cubicBezTo>
                    <a:pt x="1" y="877"/>
                    <a:pt x="252" y="1128"/>
                    <a:pt x="577" y="1128"/>
                  </a:cubicBezTo>
                  <a:cubicBezTo>
                    <a:pt x="878" y="1128"/>
                    <a:pt x="1129" y="877"/>
                    <a:pt x="1129" y="577"/>
                  </a:cubicBezTo>
                  <a:cubicBezTo>
                    <a:pt x="1129" y="251"/>
                    <a:pt x="878" y="0"/>
                    <a:pt x="577" y="0"/>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992" name="Google Shape;1992;p43"/>
            <p:cNvSpPr/>
            <p:nvPr/>
          </p:nvSpPr>
          <p:spPr>
            <a:xfrm>
              <a:off x="5094056" y="3313340"/>
              <a:ext cx="101813" cy="101813"/>
            </a:xfrm>
            <a:custGeom>
              <a:avLst/>
              <a:gdLst/>
              <a:ahLst/>
              <a:cxnLst/>
              <a:rect l="l" t="t" r="r" b="b"/>
              <a:pathLst>
                <a:path w="1129" h="1129" extrusionOk="0">
                  <a:moveTo>
                    <a:pt x="552" y="1"/>
                  </a:moveTo>
                  <a:cubicBezTo>
                    <a:pt x="251" y="1"/>
                    <a:pt x="0" y="251"/>
                    <a:pt x="0" y="577"/>
                  </a:cubicBezTo>
                  <a:cubicBezTo>
                    <a:pt x="0" y="878"/>
                    <a:pt x="251" y="1128"/>
                    <a:pt x="552" y="1128"/>
                  </a:cubicBezTo>
                  <a:cubicBezTo>
                    <a:pt x="877" y="1128"/>
                    <a:pt x="1128" y="878"/>
                    <a:pt x="1128" y="577"/>
                  </a:cubicBezTo>
                  <a:cubicBezTo>
                    <a:pt x="1128" y="251"/>
                    <a:pt x="877" y="1"/>
                    <a:pt x="552" y="1"/>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993" name="Google Shape;1993;p43"/>
            <p:cNvSpPr/>
            <p:nvPr/>
          </p:nvSpPr>
          <p:spPr>
            <a:xfrm>
              <a:off x="4754977" y="3726997"/>
              <a:ext cx="101813" cy="101723"/>
            </a:xfrm>
            <a:custGeom>
              <a:avLst/>
              <a:gdLst/>
              <a:ahLst/>
              <a:cxnLst/>
              <a:rect l="l" t="t" r="r" b="b"/>
              <a:pathLst>
                <a:path w="1129" h="1128" extrusionOk="0">
                  <a:moveTo>
                    <a:pt x="552" y="0"/>
                  </a:moveTo>
                  <a:cubicBezTo>
                    <a:pt x="251" y="0"/>
                    <a:pt x="1" y="276"/>
                    <a:pt x="1" y="576"/>
                  </a:cubicBezTo>
                  <a:cubicBezTo>
                    <a:pt x="1" y="877"/>
                    <a:pt x="251" y="1128"/>
                    <a:pt x="552" y="1128"/>
                  </a:cubicBezTo>
                  <a:cubicBezTo>
                    <a:pt x="878" y="1128"/>
                    <a:pt x="1129" y="877"/>
                    <a:pt x="1129" y="576"/>
                  </a:cubicBezTo>
                  <a:cubicBezTo>
                    <a:pt x="1129" y="276"/>
                    <a:pt x="878" y="0"/>
                    <a:pt x="552" y="0"/>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994" name="Google Shape;1994;p43"/>
            <p:cNvSpPr/>
            <p:nvPr/>
          </p:nvSpPr>
          <p:spPr>
            <a:xfrm>
              <a:off x="4467931" y="3191326"/>
              <a:ext cx="99559" cy="101723"/>
            </a:xfrm>
            <a:custGeom>
              <a:avLst/>
              <a:gdLst/>
              <a:ahLst/>
              <a:cxnLst/>
              <a:rect l="l" t="t" r="r" b="b"/>
              <a:pathLst>
                <a:path w="1104" h="1128" extrusionOk="0">
                  <a:moveTo>
                    <a:pt x="552" y="0"/>
                  </a:moveTo>
                  <a:cubicBezTo>
                    <a:pt x="252" y="0"/>
                    <a:pt x="1" y="251"/>
                    <a:pt x="1" y="552"/>
                  </a:cubicBezTo>
                  <a:cubicBezTo>
                    <a:pt x="1" y="852"/>
                    <a:pt x="252" y="1128"/>
                    <a:pt x="552" y="1128"/>
                  </a:cubicBezTo>
                  <a:cubicBezTo>
                    <a:pt x="853" y="1128"/>
                    <a:pt x="1104" y="852"/>
                    <a:pt x="1104" y="552"/>
                  </a:cubicBezTo>
                  <a:cubicBezTo>
                    <a:pt x="1104" y="251"/>
                    <a:pt x="853" y="0"/>
                    <a:pt x="552" y="0"/>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995" name="Google Shape;1995;p43"/>
            <p:cNvSpPr/>
            <p:nvPr/>
          </p:nvSpPr>
          <p:spPr>
            <a:xfrm>
              <a:off x="4135706" y="3975534"/>
              <a:ext cx="101813" cy="101813"/>
            </a:xfrm>
            <a:custGeom>
              <a:avLst/>
              <a:gdLst/>
              <a:ahLst/>
              <a:cxnLst/>
              <a:rect l="l" t="t" r="r" b="b"/>
              <a:pathLst>
                <a:path w="1129" h="1129" extrusionOk="0">
                  <a:moveTo>
                    <a:pt x="552" y="1"/>
                  </a:moveTo>
                  <a:cubicBezTo>
                    <a:pt x="251" y="1"/>
                    <a:pt x="1" y="252"/>
                    <a:pt x="1" y="552"/>
                  </a:cubicBezTo>
                  <a:cubicBezTo>
                    <a:pt x="1" y="878"/>
                    <a:pt x="251" y="1129"/>
                    <a:pt x="552" y="1129"/>
                  </a:cubicBezTo>
                  <a:cubicBezTo>
                    <a:pt x="878" y="1129"/>
                    <a:pt x="1128" y="878"/>
                    <a:pt x="1128" y="552"/>
                  </a:cubicBezTo>
                  <a:cubicBezTo>
                    <a:pt x="1128" y="252"/>
                    <a:pt x="878" y="1"/>
                    <a:pt x="552" y="1"/>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996" name="Google Shape;1996;p43"/>
            <p:cNvSpPr/>
            <p:nvPr/>
          </p:nvSpPr>
          <p:spPr>
            <a:xfrm>
              <a:off x="3837388" y="3801576"/>
              <a:ext cx="99559" cy="101723"/>
            </a:xfrm>
            <a:custGeom>
              <a:avLst/>
              <a:gdLst/>
              <a:ahLst/>
              <a:cxnLst/>
              <a:rect l="l" t="t" r="r" b="b"/>
              <a:pathLst>
                <a:path w="1104" h="1128" extrusionOk="0">
                  <a:moveTo>
                    <a:pt x="552" y="0"/>
                  </a:moveTo>
                  <a:cubicBezTo>
                    <a:pt x="251" y="0"/>
                    <a:pt x="0" y="251"/>
                    <a:pt x="0" y="551"/>
                  </a:cubicBezTo>
                  <a:cubicBezTo>
                    <a:pt x="0" y="877"/>
                    <a:pt x="251" y="1128"/>
                    <a:pt x="552" y="1128"/>
                  </a:cubicBezTo>
                  <a:cubicBezTo>
                    <a:pt x="852" y="1128"/>
                    <a:pt x="1103" y="877"/>
                    <a:pt x="1103" y="551"/>
                  </a:cubicBezTo>
                  <a:cubicBezTo>
                    <a:pt x="1103" y="251"/>
                    <a:pt x="852" y="0"/>
                    <a:pt x="552" y="0"/>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997" name="Google Shape;1997;p43"/>
            <p:cNvSpPr/>
            <p:nvPr/>
          </p:nvSpPr>
          <p:spPr>
            <a:xfrm>
              <a:off x="3577487" y="3950734"/>
              <a:ext cx="101723" cy="101813"/>
            </a:xfrm>
            <a:custGeom>
              <a:avLst/>
              <a:gdLst/>
              <a:ahLst/>
              <a:cxnLst/>
              <a:rect l="l" t="t" r="r" b="b"/>
              <a:pathLst>
                <a:path w="1128" h="1129" extrusionOk="0">
                  <a:moveTo>
                    <a:pt x="577" y="0"/>
                  </a:moveTo>
                  <a:cubicBezTo>
                    <a:pt x="251" y="0"/>
                    <a:pt x="0" y="251"/>
                    <a:pt x="0" y="552"/>
                  </a:cubicBezTo>
                  <a:cubicBezTo>
                    <a:pt x="0" y="877"/>
                    <a:pt x="251" y="1128"/>
                    <a:pt x="577" y="1128"/>
                  </a:cubicBezTo>
                  <a:cubicBezTo>
                    <a:pt x="877" y="1128"/>
                    <a:pt x="1128" y="877"/>
                    <a:pt x="1128" y="552"/>
                  </a:cubicBezTo>
                  <a:cubicBezTo>
                    <a:pt x="1128" y="251"/>
                    <a:pt x="877" y="0"/>
                    <a:pt x="577" y="0"/>
                  </a:cubicBezTo>
                  <a:close/>
                </a:path>
              </a:pathLst>
            </a:custGeom>
            <a:solidFill>
              <a:srgbClr val="C5D7F1"/>
            </a:solidFill>
            <a:ln>
              <a:noFill/>
            </a:ln>
          </p:spPr>
          <p:txBody>
            <a:bodyPr spcFirstLastPara="1" wrap="square" lIns="121900" tIns="121900" rIns="121900" bIns="121900" anchor="ctr" anchorCtr="0">
              <a:noAutofit/>
            </a:bodyPr>
            <a:lstStyle/>
            <a:p>
              <a:pPr defTabSz="1219170"/>
              <a:endParaRPr sz="1867"/>
            </a:p>
          </p:txBody>
        </p:sp>
        <p:sp>
          <p:nvSpPr>
            <p:cNvPr id="1998" name="Google Shape;1998;p43"/>
            <p:cNvSpPr/>
            <p:nvPr/>
          </p:nvSpPr>
          <p:spPr>
            <a:xfrm>
              <a:off x="5469208" y="2725725"/>
              <a:ext cx="156102" cy="153757"/>
            </a:xfrm>
            <a:custGeom>
              <a:avLst/>
              <a:gdLst/>
              <a:ahLst/>
              <a:cxnLst/>
              <a:rect l="l" t="t" r="r" b="b"/>
              <a:pathLst>
                <a:path w="1731" h="1705" extrusionOk="0">
                  <a:moveTo>
                    <a:pt x="301" y="0"/>
                  </a:moveTo>
                  <a:lnTo>
                    <a:pt x="1" y="301"/>
                  </a:lnTo>
                  <a:lnTo>
                    <a:pt x="1429" y="1704"/>
                  </a:lnTo>
                  <a:lnTo>
                    <a:pt x="1730" y="1404"/>
                  </a:lnTo>
                  <a:lnTo>
                    <a:pt x="301"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999" name="Google Shape;1999;p43"/>
            <p:cNvSpPr/>
            <p:nvPr/>
          </p:nvSpPr>
          <p:spPr>
            <a:xfrm>
              <a:off x="5471463" y="2725725"/>
              <a:ext cx="151502" cy="153757"/>
            </a:xfrm>
            <a:custGeom>
              <a:avLst/>
              <a:gdLst/>
              <a:ahLst/>
              <a:cxnLst/>
              <a:rect l="l" t="t" r="r" b="b"/>
              <a:pathLst>
                <a:path w="1680" h="1705" extrusionOk="0">
                  <a:moveTo>
                    <a:pt x="1379" y="0"/>
                  </a:moveTo>
                  <a:lnTo>
                    <a:pt x="1" y="1404"/>
                  </a:lnTo>
                  <a:lnTo>
                    <a:pt x="276" y="1704"/>
                  </a:lnTo>
                  <a:lnTo>
                    <a:pt x="1680" y="301"/>
                  </a:lnTo>
                  <a:lnTo>
                    <a:pt x="1379"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2000" name="Google Shape;2000;p43"/>
            <p:cNvSpPr/>
            <p:nvPr/>
          </p:nvSpPr>
          <p:spPr>
            <a:xfrm>
              <a:off x="5738217" y="3143801"/>
              <a:ext cx="533415" cy="22725"/>
            </a:xfrm>
            <a:custGeom>
              <a:avLst/>
              <a:gdLst/>
              <a:ahLst/>
              <a:cxnLst/>
              <a:rect l="l" t="t" r="r" b="b"/>
              <a:pathLst>
                <a:path w="5915" h="252" extrusionOk="0">
                  <a:moveTo>
                    <a:pt x="0" y="1"/>
                  </a:moveTo>
                  <a:lnTo>
                    <a:pt x="0" y="251"/>
                  </a:lnTo>
                  <a:lnTo>
                    <a:pt x="5915" y="251"/>
                  </a:lnTo>
                  <a:lnTo>
                    <a:pt x="5915"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001" name="Google Shape;2001;p43"/>
            <p:cNvSpPr/>
            <p:nvPr/>
          </p:nvSpPr>
          <p:spPr>
            <a:xfrm>
              <a:off x="5747235" y="3216125"/>
              <a:ext cx="296151" cy="22725"/>
            </a:xfrm>
            <a:custGeom>
              <a:avLst/>
              <a:gdLst/>
              <a:ahLst/>
              <a:cxnLst/>
              <a:rect l="l" t="t" r="r" b="b"/>
              <a:pathLst>
                <a:path w="3284" h="252" extrusionOk="0">
                  <a:moveTo>
                    <a:pt x="0" y="1"/>
                  </a:moveTo>
                  <a:lnTo>
                    <a:pt x="0" y="251"/>
                  </a:lnTo>
                  <a:lnTo>
                    <a:pt x="3284" y="251"/>
                  </a:lnTo>
                  <a:lnTo>
                    <a:pt x="3284"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002" name="Google Shape;2002;p43"/>
            <p:cNvSpPr/>
            <p:nvPr/>
          </p:nvSpPr>
          <p:spPr>
            <a:xfrm>
              <a:off x="2736642" y="4004932"/>
              <a:ext cx="178647" cy="180901"/>
            </a:xfrm>
            <a:custGeom>
              <a:avLst/>
              <a:gdLst/>
              <a:ahLst/>
              <a:cxnLst/>
              <a:rect l="l" t="t" r="r" b="b"/>
              <a:pathLst>
                <a:path w="1981" h="2006" extrusionOk="0">
                  <a:moveTo>
                    <a:pt x="1003" y="427"/>
                  </a:moveTo>
                  <a:cubicBezTo>
                    <a:pt x="1329" y="427"/>
                    <a:pt x="1580" y="677"/>
                    <a:pt x="1580" y="1003"/>
                  </a:cubicBezTo>
                  <a:cubicBezTo>
                    <a:pt x="1580" y="1329"/>
                    <a:pt x="1329" y="1580"/>
                    <a:pt x="1003" y="1580"/>
                  </a:cubicBezTo>
                  <a:cubicBezTo>
                    <a:pt x="677" y="1580"/>
                    <a:pt x="427" y="1329"/>
                    <a:pt x="427" y="1003"/>
                  </a:cubicBezTo>
                  <a:cubicBezTo>
                    <a:pt x="427" y="677"/>
                    <a:pt x="677" y="427"/>
                    <a:pt x="1003" y="427"/>
                  </a:cubicBezTo>
                  <a:close/>
                  <a:moveTo>
                    <a:pt x="1003" y="1"/>
                  </a:moveTo>
                  <a:cubicBezTo>
                    <a:pt x="452" y="1"/>
                    <a:pt x="1" y="452"/>
                    <a:pt x="1" y="1003"/>
                  </a:cubicBezTo>
                  <a:cubicBezTo>
                    <a:pt x="1" y="1555"/>
                    <a:pt x="452" y="2006"/>
                    <a:pt x="1003" y="2006"/>
                  </a:cubicBezTo>
                  <a:cubicBezTo>
                    <a:pt x="1555" y="2006"/>
                    <a:pt x="1981" y="1555"/>
                    <a:pt x="1981" y="1003"/>
                  </a:cubicBezTo>
                  <a:cubicBezTo>
                    <a:pt x="1981" y="452"/>
                    <a:pt x="1555" y="1"/>
                    <a:pt x="1003" y="1"/>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2003" name="Google Shape;2003;p43"/>
            <p:cNvSpPr/>
            <p:nvPr/>
          </p:nvSpPr>
          <p:spPr>
            <a:xfrm>
              <a:off x="3518779" y="4148770"/>
              <a:ext cx="157725" cy="448465"/>
            </a:xfrm>
            <a:custGeom>
              <a:avLst/>
              <a:gdLst/>
              <a:ahLst/>
              <a:cxnLst/>
              <a:rect l="l" t="t" r="r" b="b"/>
              <a:pathLst>
                <a:path w="1749" h="4973" extrusionOk="0">
                  <a:moveTo>
                    <a:pt x="914" y="1"/>
                  </a:moveTo>
                  <a:cubicBezTo>
                    <a:pt x="697" y="1"/>
                    <a:pt x="497" y="181"/>
                    <a:pt x="426" y="611"/>
                  </a:cubicBezTo>
                  <a:cubicBezTo>
                    <a:pt x="176" y="2009"/>
                    <a:pt x="1" y="4972"/>
                    <a:pt x="618" y="4972"/>
                  </a:cubicBezTo>
                  <a:cubicBezTo>
                    <a:pt x="621" y="4972"/>
                    <a:pt x="623" y="4972"/>
                    <a:pt x="626" y="4972"/>
                  </a:cubicBezTo>
                  <a:cubicBezTo>
                    <a:pt x="1228" y="4947"/>
                    <a:pt x="1553" y="4722"/>
                    <a:pt x="1203" y="4621"/>
                  </a:cubicBezTo>
                  <a:cubicBezTo>
                    <a:pt x="827" y="4546"/>
                    <a:pt x="827" y="4496"/>
                    <a:pt x="827" y="4396"/>
                  </a:cubicBezTo>
                  <a:cubicBezTo>
                    <a:pt x="852" y="3694"/>
                    <a:pt x="1403" y="2366"/>
                    <a:pt x="1604" y="1338"/>
                  </a:cubicBezTo>
                  <a:cubicBezTo>
                    <a:pt x="1748" y="582"/>
                    <a:pt x="1304" y="1"/>
                    <a:pt x="914" y="1"/>
                  </a:cubicBezTo>
                  <a:close/>
                </a:path>
              </a:pathLst>
            </a:custGeom>
            <a:solidFill>
              <a:srgbClr val="EF8970"/>
            </a:solidFill>
            <a:ln>
              <a:noFill/>
            </a:ln>
          </p:spPr>
          <p:txBody>
            <a:bodyPr spcFirstLastPara="1" wrap="square" lIns="121900" tIns="121900" rIns="121900" bIns="121900" anchor="ctr" anchorCtr="0">
              <a:noAutofit/>
            </a:bodyPr>
            <a:lstStyle/>
            <a:p>
              <a:pPr defTabSz="1219170"/>
              <a:endParaRPr sz="1867"/>
            </a:p>
          </p:txBody>
        </p:sp>
        <p:sp>
          <p:nvSpPr>
            <p:cNvPr id="2004" name="Google Shape;2004;p43"/>
            <p:cNvSpPr/>
            <p:nvPr/>
          </p:nvSpPr>
          <p:spPr>
            <a:xfrm>
              <a:off x="3548088" y="4565493"/>
              <a:ext cx="133466" cy="38507"/>
            </a:xfrm>
            <a:custGeom>
              <a:avLst/>
              <a:gdLst/>
              <a:ahLst/>
              <a:cxnLst/>
              <a:rect l="l" t="t" r="r" b="b"/>
              <a:pathLst>
                <a:path w="1480" h="427" extrusionOk="0">
                  <a:moveTo>
                    <a:pt x="878" y="0"/>
                  </a:moveTo>
                  <a:cubicBezTo>
                    <a:pt x="745" y="113"/>
                    <a:pt x="575" y="146"/>
                    <a:pt x="420" y="146"/>
                  </a:cubicBezTo>
                  <a:cubicBezTo>
                    <a:pt x="194" y="146"/>
                    <a:pt x="0" y="76"/>
                    <a:pt x="0" y="75"/>
                  </a:cubicBezTo>
                  <a:lnTo>
                    <a:pt x="0" y="75"/>
                  </a:lnTo>
                  <a:cubicBezTo>
                    <a:pt x="13" y="339"/>
                    <a:pt x="201" y="426"/>
                    <a:pt x="430" y="426"/>
                  </a:cubicBezTo>
                  <a:cubicBezTo>
                    <a:pt x="658" y="426"/>
                    <a:pt x="928" y="339"/>
                    <a:pt x="1103" y="251"/>
                  </a:cubicBezTo>
                  <a:cubicBezTo>
                    <a:pt x="1479" y="50"/>
                    <a:pt x="878" y="0"/>
                    <a:pt x="878" y="0"/>
                  </a:cubicBez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005" name="Google Shape;2005;p43"/>
            <p:cNvSpPr/>
            <p:nvPr/>
          </p:nvSpPr>
          <p:spPr>
            <a:xfrm>
              <a:off x="3281333" y="3693089"/>
              <a:ext cx="436381" cy="774105"/>
            </a:xfrm>
            <a:custGeom>
              <a:avLst/>
              <a:gdLst/>
              <a:ahLst/>
              <a:cxnLst/>
              <a:rect l="l" t="t" r="r" b="b"/>
              <a:pathLst>
                <a:path w="4839" h="8584" extrusionOk="0">
                  <a:moveTo>
                    <a:pt x="803" y="0"/>
                  </a:moveTo>
                  <a:lnTo>
                    <a:pt x="1" y="2732"/>
                  </a:lnTo>
                  <a:cubicBezTo>
                    <a:pt x="1" y="2732"/>
                    <a:pt x="2332" y="4336"/>
                    <a:pt x="2683" y="5188"/>
                  </a:cubicBezTo>
                  <a:cubicBezTo>
                    <a:pt x="2983" y="5915"/>
                    <a:pt x="2582" y="8396"/>
                    <a:pt x="2582" y="8396"/>
                  </a:cubicBezTo>
                  <a:cubicBezTo>
                    <a:pt x="2840" y="8541"/>
                    <a:pt x="3107" y="8583"/>
                    <a:pt x="3331" y="8583"/>
                  </a:cubicBezTo>
                  <a:cubicBezTo>
                    <a:pt x="3651" y="8583"/>
                    <a:pt x="3886" y="8496"/>
                    <a:pt x="3886" y="8496"/>
                  </a:cubicBezTo>
                  <a:cubicBezTo>
                    <a:pt x="3886" y="8496"/>
                    <a:pt x="4838" y="4361"/>
                    <a:pt x="4412" y="3358"/>
                  </a:cubicBezTo>
                  <a:cubicBezTo>
                    <a:pt x="3961" y="2206"/>
                    <a:pt x="803" y="0"/>
                    <a:pt x="803" y="0"/>
                  </a:cubicBez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2006" name="Google Shape;2006;p43"/>
            <p:cNvSpPr/>
            <p:nvPr/>
          </p:nvSpPr>
          <p:spPr>
            <a:xfrm>
              <a:off x="2861001" y="4197467"/>
              <a:ext cx="421411" cy="382904"/>
            </a:xfrm>
            <a:custGeom>
              <a:avLst/>
              <a:gdLst/>
              <a:ahLst/>
              <a:cxnLst/>
              <a:rect l="l" t="t" r="r" b="b"/>
              <a:pathLst>
                <a:path w="4673" h="4246" extrusionOk="0">
                  <a:moveTo>
                    <a:pt x="3971" y="0"/>
                  </a:moveTo>
                  <a:cubicBezTo>
                    <a:pt x="3814" y="0"/>
                    <a:pt x="3624" y="73"/>
                    <a:pt x="3409" y="247"/>
                  </a:cubicBezTo>
                  <a:cubicBezTo>
                    <a:pt x="2231" y="1224"/>
                    <a:pt x="0" y="3480"/>
                    <a:pt x="527" y="3906"/>
                  </a:cubicBezTo>
                  <a:cubicBezTo>
                    <a:pt x="807" y="4131"/>
                    <a:pt x="1065" y="4245"/>
                    <a:pt x="1197" y="4245"/>
                  </a:cubicBezTo>
                  <a:cubicBezTo>
                    <a:pt x="1301" y="4245"/>
                    <a:pt x="1328" y="4174"/>
                    <a:pt x="1228" y="4031"/>
                  </a:cubicBezTo>
                  <a:cubicBezTo>
                    <a:pt x="978" y="3705"/>
                    <a:pt x="1003" y="3655"/>
                    <a:pt x="1078" y="3580"/>
                  </a:cubicBezTo>
                  <a:cubicBezTo>
                    <a:pt x="1604" y="3029"/>
                    <a:pt x="2983" y="2352"/>
                    <a:pt x="3860" y="1675"/>
                  </a:cubicBezTo>
                  <a:cubicBezTo>
                    <a:pt x="4672" y="1041"/>
                    <a:pt x="4560" y="0"/>
                    <a:pt x="3971" y="0"/>
                  </a:cubicBezTo>
                  <a:close/>
                </a:path>
              </a:pathLst>
            </a:custGeom>
            <a:solidFill>
              <a:srgbClr val="EF8970"/>
            </a:solidFill>
            <a:ln>
              <a:noFill/>
            </a:ln>
          </p:spPr>
          <p:txBody>
            <a:bodyPr spcFirstLastPara="1" wrap="square" lIns="121900" tIns="121900" rIns="121900" bIns="121900" anchor="ctr" anchorCtr="0">
              <a:noAutofit/>
            </a:bodyPr>
            <a:lstStyle/>
            <a:p>
              <a:pPr defTabSz="1219170"/>
              <a:endParaRPr sz="1867"/>
            </a:p>
          </p:txBody>
        </p:sp>
        <p:sp>
          <p:nvSpPr>
            <p:cNvPr id="2007" name="Google Shape;2007;p43"/>
            <p:cNvSpPr/>
            <p:nvPr/>
          </p:nvSpPr>
          <p:spPr>
            <a:xfrm>
              <a:off x="2870019" y="4511204"/>
              <a:ext cx="135090" cy="84950"/>
            </a:xfrm>
            <a:custGeom>
              <a:avLst/>
              <a:gdLst/>
              <a:ahLst/>
              <a:cxnLst/>
              <a:rect l="l" t="t" r="r" b="b"/>
              <a:pathLst>
                <a:path w="1498" h="942" extrusionOk="0">
                  <a:moveTo>
                    <a:pt x="376" y="1"/>
                  </a:moveTo>
                  <a:lnTo>
                    <a:pt x="376" y="1"/>
                  </a:lnTo>
                  <a:cubicBezTo>
                    <a:pt x="0" y="452"/>
                    <a:pt x="727" y="803"/>
                    <a:pt x="1153" y="928"/>
                  </a:cubicBezTo>
                  <a:cubicBezTo>
                    <a:pt x="1194" y="938"/>
                    <a:pt x="1227" y="942"/>
                    <a:pt x="1252" y="942"/>
                  </a:cubicBezTo>
                  <a:cubicBezTo>
                    <a:pt x="1498" y="942"/>
                    <a:pt x="1128" y="552"/>
                    <a:pt x="1128" y="552"/>
                  </a:cubicBezTo>
                  <a:cubicBezTo>
                    <a:pt x="677" y="552"/>
                    <a:pt x="376" y="1"/>
                    <a:pt x="376" y="1"/>
                  </a:cubicBez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008" name="Google Shape;2008;p43"/>
            <p:cNvSpPr/>
            <p:nvPr/>
          </p:nvSpPr>
          <p:spPr>
            <a:xfrm>
              <a:off x="2967234" y="3683981"/>
              <a:ext cx="490489" cy="788895"/>
            </a:xfrm>
            <a:custGeom>
              <a:avLst/>
              <a:gdLst/>
              <a:ahLst/>
              <a:cxnLst/>
              <a:rect l="l" t="t" r="r" b="b"/>
              <a:pathLst>
                <a:path w="5439" h="8748" extrusionOk="0">
                  <a:moveTo>
                    <a:pt x="3810" y="1"/>
                  </a:moveTo>
                  <a:lnTo>
                    <a:pt x="1855" y="1304"/>
                  </a:lnTo>
                  <a:cubicBezTo>
                    <a:pt x="1404" y="2382"/>
                    <a:pt x="2206" y="4161"/>
                    <a:pt x="1980" y="5139"/>
                  </a:cubicBezTo>
                  <a:cubicBezTo>
                    <a:pt x="1805" y="5991"/>
                    <a:pt x="0" y="7770"/>
                    <a:pt x="0" y="7770"/>
                  </a:cubicBezTo>
                  <a:cubicBezTo>
                    <a:pt x="226" y="8497"/>
                    <a:pt x="953" y="8748"/>
                    <a:pt x="953" y="8748"/>
                  </a:cubicBezTo>
                  <a:cubicBezTo>
                    <a:pt x="953" y="8748"/>
                    <a:pt x="4637" y="6091"/>
                    <a:pt x="5013" y="4988"/>
                  </a:cubicBezTo>
                  <a:cubicBezTo>
                    <a:pt x="5439" y="3760"/>
                    <a:pt x="3810" y="1"/>
                    <a:pt x="38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2009" name="Google Shape;2009;p43"/>
            <p:cNvSpPr/>
            <p:nvPr/>
          </p:nvSpPr>
          <p:spPr>
            <a:xfrm>
              <a:off x="3123156" y="3683981"/>
              <a:ext cx="425018" cy="231492"/>
            </a:xfrm>
            <a:custGeom>
              <a:avLst/>
              <a:gdLst/>
              <a:ahLst/>
              <a:cxnLst/>
              <a:rect l="l" t="t" r="r" b="b"/>
              <a:pathLst>
                <a:path w="4713" h="2567" extrusionOk="0">
                  <a:moveTo>
                    <a:pt x="2081" y="1"/>
                  </a:moveTo>
                  <a:lnTo>
                    <a:pt x="126" y="1304"/>
                  </a:lnTo>
                  <a:cubicBezTo>
                    <a:pt x="76" y="1454"/>
                    <a:pt x="26" y="1605"/>
                    <a:pt x="1" y="1755"/>
                  </a:cubicBezTo>
                  <a:cubicBezTo>
                    <a:pt x="757" y="2297"/>
                    <a:pt x="1564" y="2567"/>
                    <a:pt x="2371" y="2567"/>
                  </a:cubicBezTo>
                  <a:cubicBezTo>
                    <a:pt x="3168" y="2567"/>
                    <a:pt x="3965" y="2303"/>
                    <a:pt x="4712" y="1780"/>
                  </a:cubicBezTo>
                  <a:cubicBezTo>
                    <a:pt x="3685" y="903"/>
                    <a:pt x="2557" y="101"/>
                    <a:pt x="2557" y="101"/>
                  </a:cubicBezTo>
                  <a:lnTo>
                    <a:pt x="2356" y="703"/>
                  </a:lnTo>
                  <a:cubicBezTo>
                    <a:pt x="2206" y="277"/>
                    <a:pt x="2081" y="1"/>
                    <a:pt x="20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2010" name="Google Shape;2010;p43"/>
            <p:cNvSpPr/>
            <p:nvPr/>
          </p:nvSpPr>
          <p:spPr>
            <a:xfrm>
              <a:off x="2987524" y="3844502"/>
              <a:ext cx="264588" cy="583194"/>
            </a:xfrm>
            <a:custGeom>
              <a:avLst/>
              <a:gdLst/>
              <a:ahLst/>
              <a:cxnLst/>
              <a:rect l="l" t="t" r="r" b="b"/>
              <a:pathLst>
                <a:path w="2934" h="6467" extrusionOk="0">
                  <a:moveTo>
                    <a:pt x="2231" y="0"/>
                  </a:moveTo>
                  <a:lnTo>
                    <a:pt x="2206" y="50"/>
                  </a:lnTo>
                  <a:cubicBezTo>
                    <a:pt x="2733" y="1028"/>
                    <a:pt x="2858" y="2206"/>
                    <a:pt x="2582" y="3283"/>
                  </a:cubicBezTo>
                  <a:cubicBezTo>
                    <a:pt x="2307" y="4361"/>
                    <a:pt x="1630" y="5339"/>
                    <a:pt x="703" y="5940"/>
                  </a:cubicBezTo>
                  <a:cubicBezTo>
                    <a:pt x="627" y="5990"/>
                    <a:pt x="577" y="6015"/>
                    <a:pt x="502" y="6065"/>
                  </a:cubicBezTo>
                  <a:cubicBezTo>
                    <a:pt x="327" y="6166"/>
                    <a:pt x="151" y="6291"/>
                    <a:pt x="1" y="6416"/>
                  </a:cubicBezTo>
                  <a:lnTo>
                    <a:pt x="51" y="6466"/>
                  </a:lnTo>
                  <a:cubicBezTo>
                    <a:pt x="201" y="6341"/>
                    <a:pt x="377" y="6241"/>
                    <a:pt x="552" y="6116"/>
                  </a:cubicBezTo>
                  <a:cubicBezTo>
                    <a:pt x="602" y="6091"/>
                    <a:pt x="677" y="6040"/>
                    <a:pt x="728" y="5990"/>
                  </a:cubicBezTo>
                  <a:cubicBezTo>
                    <a:pt x="1680" y="5389"/>
                    <a:pt x="2382" y="4411"/>
                    <a:pt x="2657" y="3309"/>
                  </a:cubicBezTo>
                  <a:cubicBezTo>
                    <a:pt x="2933" y="2231"/>
                    <a:pt x="2808" y="1028"/>
                    <a:pt x="2281" y="25"/>
                  </a:cubicBezTo>
                  <a:lnTo>
                    <a:pt x="2231" y="0"/>
                  </a:ln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2011" name="Google Shape;2011;p43"/>
            <p:cNvSpPr/>
            <p:nvPr/>
          </p:nvSpPr>
          <p:spPr>
            <a:xfrm>
              <a:off x="3362766" y="3422999"/>
              <a:ext cx="525930" cy="337724"/>
            </a:xfrm>
            <a:custGeom>
              <a:avLst/>
              <a:gdLst/>
              <a:ahLst/>
              <a:cxnLst/>
              <a:rect l="l" t="t" r="r" b="b"/>
              <a:pathLst>
                <a:path w="5832" h="3745" extrusionOk="0">
                  <a:moveTo>
                    <a:pt x="997" y="0"/>
                  </a:moveTo>
                  <a:cubicBezTo>
                    <a:pt x="968" y="0"/>
                    <a:pt x="944" y="4"/>
                    <a:pt x="927" y="13"/>
                  </a:cubicBezTo>
                  <a:cubicBezTo>
                    <a:pt x="0" y="439"/>
                    <a:pt x="1529" y="3296"/>
                    <a:pt x="2907" y="3697"/>
                  </a:cubicBezTo>
                  <a:cubicBezTo>
                    <a:pt x="3026" y="3730"/>
                    <a:pt x="3145" y="3745"/>
                    <a:pt x="3264" y="3745"/>
                  </a:cubicBezTo>
                  <a:cubicBezTo>
                    <a:pt x="4223" y="3745"/>
                    <a:pt x="5141" y="2772"/>
                    <a:pt x="5364" y="2594"/>
                  </a:cubicBezTo>
                  <a:cubicBezTo>
                    <a:pt x="5832" y="2193"/>
                    <a:pt x="5804" y="1930"/>
                    <a:pt x="5633" y="1930"/>
                  </a:cubicBezTo>
                  <a:cubicBezTo>
                    <a:pt x="5612" y="1930"/>
                    <a:pt x="5589" y="1934"/>
                    <a:pt x="5564" y="1942"/>
                  </a:cubicBezTo>
                  <a:cubicBezTo>
                    <a:pt x="5339" y="2043"/>
                    <a:pt x="5263" y="2293"/>
                    <a:pt x="4887" y="2469"/>
                  </a:cubicBezTo>
                  <a:cubicBezTo>
                    <a:pt x="4658" y="2600"/>
                    <a:pt x="4353" y="2785"/>
                    <a:pt x="3939" y="2785"/>
                  </a:cubicBezTo>
                  <a:cubicBezTo>
                    <a:pt x="3720" y="2785"/>
                    <a:pt x="3469" y="2733"/>
                    <a:pt x="3183" y="2594"/>
                  </a:cubicBezTo>
                  <a:cubicBezTo>
                    <a:pt x="2381" y="2193"/>
                    <a:pt x="2431" y="1191"/>
                    <a:pt x="2080" y="639"/>
                  </a:cubicBezTo>
                  <a:cubicBezTo>
                    <a:pt x="1835" y="260"/>
                    <a:pt x="1233" y="0"/>
                    <a:pt x="997" y="0"/>
                  </a:cubicBezTo>
                  <a:close/>
                </a:path>
              </a:pathLst>
            </a:custGeom>
            <a:solidFill>
              <a:srgbClr val="F89D90"/>
            </a:solidFill>
            <a:ln>
              <a:noFill/>
            </a:ln>
          </p:spPr>
          <p:txBody>
            <a:bodyPr spcFirstLastPara="1" wrap="square" lIns="121900" tIns="121900" rIns="121900" bIns="121900" anchor="ctr" anchorCtr="0">
              <a:noAutofit/>
            </a:bodyPr>
            <a:lstStyle/>
            <a:p>
              <a:pPr defTabSz="1219170"/>
              <a:endParaRPr sz="1867"/>
            </a:p>
          </p:txBody>
        </p:sp>
        <p:sp>
          <p:nvSpPr>
            <p:cNvPr id="2012" name="Google Shape;2012;p43"/>
            <p:cNvSpPr/>
            <p:nvPr/>
          </p:nvSpPr>
          <p:spPr>
            <a:xfrm>
              <a:off x="3093848" y="3400364"/>
              <a:ext cx="485980" cy="480569"/>
            </a:xfrm>
            <a:custGeom>
              <a:avLst/>
              <a:gdLst/>
              <a:ahLst/>
              <a:cxnLst/>
              <a:rect l="l" t="t" r="r" b="b"/>
              <a:pathLst>
                <a:path w="5389" h="5329" extrusionOk="0">
                  <a:moveTo>
                    <a:pt x="2880" y="0"/>
                  </a:moveTo>
                  <a:cubicBezTo>
                    <a:pt x="2206" y="0"/>
                    <a:pt x="1490" y="221"/>
                    <a:pt x="1529" y="1492"/>
                  </a:cubicBezTo>
                  <a:cubicBezTo>
                    <a:pt x="1554" y="2670"/>
                    <a:pt x="1153" y="3271"/>
                    <a:pt x="551" y="4249"/>
                  </a:cubicBezTo>
                  <a:lnTo>
                    <a:pt x="501" y="4324"/>
                  </a:lnTo>
                  <a:cubicBezTo>
                    <a:pt x="0" y="4946"/>
                    <a:pt x="1272" y="5329"/>
                    <a:pt x="2509" y="5329"/>
                  </a:cubicBezTo>
                  <a:cubicBezTo>
                    <a:pt x="3316" y="5329"/>
                    <a:pt x="4109" y="5166"/>
                    <a:pt x="4386" y="4800"/>
                  </a:cubicBezTo>
                  <a:cubicBezTo>
                    <a:pt x="4987" y="3998"/>
                    <a:pt x="5338" y="2770"/>
                    <a:pt x="5363" y="1792"/>
                  </a:cubicBezTo>
                  <a:cubicBezTo>
                    <a:pt x="5388" y="464"/>
                    <a:pt x="4210" y="113"/>
                    <a:pt x="3458" y="38"/>
                  </a:cubicBezTo>
                  <a:cubicBezTo>
                    <a:pt x="3284" y="21"/>
                    <a:pt x="3084" y="0"/>
                    <a:pt x="2880" y="0"/>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2013" name="Google Shape;2013;p43"/>
            <p:cNvSpPr/>
            <p:nvPr/>
          </p:nvSpPr>
          <p:spPr>
            <a:xfrm>
              <a:off x="3350141" y="3315594"/>
              <a:ext cx="143747" cy="179999"/>
            </a:xfrm>
            <a:custGeom>
              <a:avLst/>
              <a:gdLst/>
              <a:ahLst/>
              <a:cxnLst/>
              <a:rect l="l" t="t" r="r" b="b"/>
              <a:pathLst>
                <a:path w="1594" h="1996" extrusionOk="0">
                  <a:moveTo>
                    <a:pt x="717" y="1"/>
                  </a:moveTo>
                  <a:cubicBezTo>
                    <a:pt x="717" y="1"/>
                    <a:pt x="892" y="652"/>
                    <a:pt x="416" y="878"/>
                  </a:cubicBezTo>
                  <a:cubicBezTo>
                    <a:pt x="1" y="1074"/>
                    <a:pt x="1072" y="1995"/>
                    <a:pt x="1369" y="1995"/>
                  </a:cubicBezTo>
                  <a:cubicBezTo>
                    <a:pt x="1413" y="1995"/>
                    <a:pt x="1440" y="1975"/>
                    <a:pt x="1443" y="1930"/>
                  </a:cubicBezTo>
                  <a:cubicBezTo>
                    <a:pt x="1469" y="1479"/>
                    <a:pt x="1293" y="1179"/>
                    <a:pt x="1594" y="727"/>
                  </a:cubicBezTo>
                  <a:lnTo>
                    <a:pt x="717" y="1"/>
                  </a:lnTo>
                  <a:close/>
                </a:path>
              </a:pathLst>
            </a:custGeom>
            <a:solidFill>
              <a:srgbClr val="F89D90"/>
            </a:solidFill>
            <a:ln>
              <a:noFill/>
            </a:ln>
          </p:spPr>
          <p:txBody>
            <a:bodyPr spcFirstLastPara="1" wrap="square" lIns="121900" tIns="121900" rIns="121900" bIns="121900" anchor="ctr" anchorCtr="0">
              <a:noAutofit/>
            </a:bodyPr>
            <a:lstStyle/>
            <a:p>
              <a:pPr defTabSz="1219170"/>
              <a:endParaRPr sz="1867"/>
            </a:p>
          </p:txBody>
        </p:sp>
        <p:sp>
          <p:nvSpPr>
            <p:cNvPr id="2014" name="Google Shape;2014;p43"/>
            <p:cNvSpPr/>
            <p:nvPr/>
          </p:nvSpPr>
          <p:spPr>
            <a:xfrm>
              <a:off x="3383057" y="3208370"/>
              <a:ext cx="171883" cy="234107"/>
            </a:xfrm>
            <a:custGeom>
              <a:avLst/>
              <a:gdLst/>
              <a:ahLst/>
              <a:cxnLst/>
              <a:rect l="l" t="t" r="r" b="b"/>
              <a:pathLst>
                <a:path w="1906" h="2596" extrusionOk="0">
                  <a:moveTo>
                    <a:pt x="986" y="0"/>
                  </a:moveTo>
                  <a:cubicBezTo>
                    <a:pt x="729" y="0"/>
                    <a:pt x="481" y="153"/>
                    <a:pt x="377" y="287"/>
                  </a:cubicBezTo>
                  <a:cubicBezTo>
                    <a:pt x="1" y="764"/>
                    <a:pt x="126" y="1315"/>
                    <a:pt x="276" y="1641"/>
                  </a:cubicBezTo>
                  <a:cubicBezTo>
                    <a:pt x="533" y="2282"/>
                    <a:pt x="1064" y="2596"/>
                    <a:pt x="1338" y="2596"/>
                  </a:cubicBezTo>
                  <a:cubicBezTo>
                    <a:pt x="1385" y="2596"/>
                    <a:pt x="1425" y="2586"/>
                    <a:pt x="1454" y="2568"/>
                  </a:cubicBezTo>
                  <a:cubicBezTo>
                    <a:pt x="1906" y="2317"/>
                    <a:pt x="1805" y="688"/>
                    <a:pt x="1479" y="262"/>
                  </a:cubicBezTo>
                  <a:cubicBezTo>
                    <a:pt x="1338" y="70"/>
                    <a:pt x="1160" y="0"/>
                    <a:pt x="986" y="0"/>
                  </a:cubicBezTo>
                  <a:close/>
                </a:path>
              </a:pathLst>
            </a:custGeom>
            <a:solidFill>
              <a:srgbClr val="F9B2A3"/>
            </a:solidFill>
            <a:ln>
              <a:noFill/>
            </a:ln>
          </p:spPr>
          <p:txBody>
            <a:bodyPr spcFirstLastPara="1" wrap="square" lIns="121900" tIns="121900" rIns="121900" bIns="121900" anchor="ctr" anchorCtr="0">
              <a:noAutofit/>
            </a:bodyPr>
            <a:lstStyle/>
            <a:p>
              <a:pPr defTabSz="1219170"/>
              <a:endParaRPr sz="1867"/>
            </a:p>
          </p:txBody>
        </p:sp>
        <p:sp>
          <p:nvSpPr>
            <p:cNvPr id="2015" name="Google Shape;2015;p43"/>
            <p:cNvSpPr/>
            <p:nvPr/>
          </p:nvSpPr>
          <p:spPr>
            <a:xfrm>
              <a:off x="3360512" y="3194843"/>
              <a:ext cx="192174" cy="184689"/>
            </a:xfrm>
            <a:custGeom>
              <a:avLst/>
              <a:gdLst/>
              <a:ahLst/>
              <a:cxnLst/>
              <a:rect l="l" t="t" r="r" b="b"/>
              <a:pathLst>
                <a:path w="2131" h="2048" extrusionOk="0">
                  <a:moveTo>
                    <a:pt x="1198" y="1"/>
                  </a:moveTo>
                  <a:cubicBezTo>
                    <a:pt x="899" y="1"/>
                    <a:pt x="595" y="133"/>
                    <a:pt x="401" y="412"/>
                  </a:cubicBezTo>
                  <a:cubicBezTo>
                    <a:pt x="0" y="964"/>
                    <a:pt x="176" y="1390"/>
                    <a:pt x="201" y="1490"/>
                  </a:cubicBezTo>
                  <a:cubicBezTo>
                    <a:pt x="299" y="1785"/>
                    <a:pt x="515" y="2047"/>
                    <a:pt x="618" y="2047"/>
                  </a:cubicBezTo>
                  <a:cubicBezTo>
                    <a:pt x="672" y="2047"/>
                    <a:pt x="695" y="1973"/>
                    <a:pt x="652" y="1791"/>
                  </a:cubicBezTo>
                  <a:cubicBezTo>
                    <a:pt x="526" y="1264"/>
                    <a:pt x="927" y="1415"/>
                    <a:pt x="827" y="989"/>
                  </a:cubicBezTo>
                  <a:cubicBezTo>
                    <a:pt x="815" y="901"/>
                    <a:pt x="833" y="876"/>
                    <a:pt x="931" y="876"/>
                  </a:cubicBezTo>
                  <a:cubicBezTo>
                    <a:pt x="1028" y="876"/>
                    <a:pt x="1203" y="901"/>
                    <a:pt x="1504" y="914"/>
                  </a:cubicBezTo>
                  <a:cubicBezTo>
                    <a:pt x="2105" y="914"/>
                    <a:pt x="2130" y="888"/>
                    <a:pt x="2080" y="663"/>
                  </a:cubicBezTo>
                  <a:cubicBezTo>
                    <a:pt x="1980" y="234"/>
                    <a:pt x="1594" y="1"/>
                    <a:pt x="1198" y="1"/>
                  </a:cubicBezTo>
                  <a:close/>
                </a:path>
              </a:pathLst>
            </a:custGeom>
            <a:solidFill>
              <a:srgbClr val="171B34"/>
            </a:solidFill>
            <a:ln>
              <a:noFill/>
            </a:ln>
          </p:spPr>
          <p:txBody>
            <a:bodyPr spcFirstLastPara="1" wrap="square" lIns="121900" tIns="121900" rIns="121900" bIns="121900" anchor="ctr" anchorCtr="0">
              <a:noAutofit/>
            </a:bodyPr>
            <a:lstStyle/>
            <a:p>
              <a:pPr defTabSz="1219170"/>
              <a:endParaRPr sz="1867"/>
            </a:p>
          </p:txBody>
        </p:sp>
        <p:sp>
          <p:nvSpPr>
            <p:cNvPr id="2016" name="Google Shape;2016;p43"/>
            <p:cNvSpPr/>
            <p:nvPr/>
          </p:nvSpPr>
          <p:spPr>
            <a:xfrm>
              <a:off x="3360512" y="3196105"/>
              <a:ext cx="176392" cy="182344"/>
            </a:xfrm>
            <a:custGeom>
              <a:avLst/>
              <a:gdLst/>
              <a:ahLst/>
              <a:cxnLst/>
              <a:rect l="l" t="t" r="r" b="b"/>
              <a:pathLst>
                <a:path w="1956" h="2022" extrusionOk="0">
                  <a:moveTo>
                    <a:pt x="1217" y="0"/>
                  </a:moveTo>
                  <a:cubicBezTo>
                    <a:pt x="922" y="0"/>
                    <a:pt x="617" y="132"/>
                    <a:pt x="401" y="398"/>
                  </a:cubicBezTo>
                  <a:cubicBezTo>
                    <a:pt x="0" y="900"/>
                    <a:pt x="176" y="1376"/>
                    <a:pt x="201" y="1476"/>
                  </a:cubicBezTo>
                  <a:cubicBezTo>
                    <a:pt x="287" y="1758"/>
                    <a:pt x="506" y="2022"/>
                    <a:pt x="612" y="2022"/>
                  </a:cubicBezTo>
                  <a:cubicBezTo>
                    <a:pt x="628" y="2022"/>
                    <a:pt x="642" y="2016"/>
                    <a:pt x="652" y="2002"/>
                  </a:cubicBezTo>
                  <a:cubicBezTo>
                    <a:pt x="752" y="1902"/>
                    <a:pt x="376" y="1777"/>
                    <a:pt x="551" y="1451"/>
                  </a:cubicBezTo>
                  <a:cubicBezTo>
                    <a:pt x="727" y="1125"/>
                    <a:pt x="501" y="1025"/>
                    <a:pt x="627" y="724"/>
                  </a:cubicBezTo>
                  <a:cubicBezTo>
                    <a:pt x="685" y="564"/>
                    <a:pt x="785" y="531"/>
                    <a:pt x="990" y="531"/>
                  </a:cubicBezTo>
                  <a:cubicBezTo>
                    <a:pt x="1139" y="531"/>
                    <a:pt x="1344" y="549"/>
                    <a:pt x="1629" y="549"/>
                  </a:cubicBezTo>
                  <a:cubicBezTo>
                    <a:pt x="1658" y="551"/>
                    <a:pt x="1685" y="553"/>
                    <a:pt x="1709" y="553"/>
                  </a:cubicBezTo>
                  <a:cubicBezTo>
                    <a:pt x="1915" y="553"/>
                    <a:pt x="1955" y="463"/>
                    <a:pt x="1955" y="373"/>
                  </a:cubicBezTo>
                  <a:cubicBezTo>
                    <a:pt x="1782" y="126"/>
                    <a:pt x="1504" y="0"/>
                    <a:pt x="1217" y="0"/>
                  </a:cubicBezTo>
                  <a:close/>
                </a:path>
              </a:pathLst>
            </a:custGeom>
            <a:solidFill>
              <a:srgbClr val="171B34"/>
            </a:solidFill>
            <a:ln>
              <a:noFill/>
            </a:ln>
          </p:spPr>
          <p:txBody>
            <a:bodyPr spcFirstLastPara="1" wrap="square" lIns="121900" tIns="121900" rIns="121900" bIns="121900" anchor="ctr" anchorCtr="0">
              <a:noAutofit/>
            </a:bodyPr>
            <a:lstStyle/>
            <a:p>
              <a:pPr defTabSz="1219170"/>
              <a:endParaRPr sz="1867"/>
            </a:p>
          </p:txBody>
        </p:sp>
        <p:sp>
          <p:nvSpPr>
            <p:cNvPr id="2017" name="Google Shape;2017;p43"/>
            <p:cNvSpPr/>
            <p:nvPr/>
          </p:nvSpPr>
          <p:spPr>
            <a:xfrm>
              <a:off x="3193227" y="3441576"/>
              <a:ext cx="549557" cy="308776"/>
            </a:xfrm>
            <a:custGeom>
              <a:avLst/>
              <a:gdLst/>
              <a:ahLst/>
              <a:cxnLst/>
              <a:rect l="l" t="t" r="r" b="b"/>
              <a:pathLst>
                <a:path w="6094" h="3424" extrusionOk="0">
                  <a:moveTo>
                    <a:pt x="1107" y="1"/>
                  </a:moveTo>
                  <a:cubicBezTo>
                    <a:pt x="1009" y="1"/>
                    <a:pt x="929" y="23"/>
                    <a:pt x="878" y="57"/>
                  </a:cubicBezTo>
                  <a:cubicBezTo>
                    <a:pt x="0" y="634"/>
                    <a:pt x="2005" y="3240"/>
                    <a:pt x="3459" y="3416"/>
                  </a:cubicBezTo>
                  <a:cubicBezTo>
                    <a:pt x="3507" y="3421"/>
                    <a:pt x="3554" y="3424"/>
                    <a:pt x="3601" y="3424"/>
                  </a:cubicBezTo>
                  <a:cubicBezTo>
                    <a:pt x="4641" y="3424"/>
                    <a:pt x="5499" y="2152"/>
                    <a:pt x="5715" y="1912"/>
                  </a:cubicBezTo>
                  <a:cubicBezTo>
                    <a:pt x="6093" y="1470"/>
                    <a:pt x="6066" y="1205"/>
                    <a:pt x="5914" y="1205"/>
                  </a:cubicBezTo>
                  <a:cubicBezTo>
                    <a:pt x="5885" y="1205"/>
                    <a:pt x="5851" y="1215"/>
                    <a:pt x="5815" y="1235"/>
                  </a:cubicBezTo>
                  <a:cubicBezTo>
                    <a:pt x="5589" y="1360"/>
                    <a:pt x="5589" y="1611"/>
                    <a:pt x="5239" y="1862"/>
                  </a:cubicBezTo>
                  <a:cubicBezTo>
                    <a:pt x="4968" y="2055"/>
                    <a:pt x="4638" y="2352"/>
                    <a:pt x="4099" y="2352"/>
                  </a:cubicBezTo>
                  <a:cubicBezTo>
                    <a:pt x="3939" y="2352"/>
                    <a:pt x="3761" y="2326"/>
                    <a:pt x="3559" y="2263"/>
                  </a:cubicBezTo>
                  <a:cubicBezTo>
                    <a:pt x="2682" y="2012"/>
                    <a:pt x="2231" y="834"/>
                    <a:pt x="1780" y="333"/>
                  </a:cubicBezTo>
                  <a:cubicBezTo>
                    <a:pt x="1549" y="85"/>
                    <a:pt x="1295" y="1"/>
                    <a:pt x="1107" y="1"/>
                  </a:cubicBezTo>
                  <a:close/>
                </a:path>
              </a:pathLst>
            </a:custGeom>
            <a:solidFill>
              <a:srgbClr val="F9B2A3"/>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792">
        <p159:morph option="byObject"/>
      </p:transition>
    </mc:Choice>
    <mc:Fallback>
      <p:transition spd="slow" advTm="7792">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65"/>
          <p:cNvSpPr txBox="1">
            <a:spLocks noGrp="1"/>
          </p:cNvSpPr>
          <p:nvPr>
            <p:ph type="title"/>
          </p:nvPr>
        </p:nvSpPr>
        <p:spPr>
          <a:xfrm>
            <a:off x="5310217" y="700167"/>
            <a:ext cx="5930800" cy="1411600"/>
          </a:xfrm>
          <a:prstGeom prst="rect">
            <a:avLst/>
          </a:prstGeom>
        </p:spPr>
        <p:txBody>
          <a:bodyPr spcFirstLastPara="1" wrap="square" lIns="121900" tIns="121900" rIns="121900" bIns="121900" anchor="t" anchorCtr="0">
            <a:noAutofit/>
          </a:bodyPr>
          <a:lstStyle/>
          <a:p>
            <a:r>
              <a:rPr lang="en"/>
              <a:t>Thanks!</a:t>
            </a:r>
            <a:endParaRPr/>
          </a:p>
        </p:txBody>
      </p:sp>
      <p:sp>
        <p:nvSpPr>
          <p:cNvPr id="2662" name="Google Shape;2662;p65"/>
          <p:cNvSpPr txBox="1">
            <a:spLocks noGrp="1"/>
          </p:cNvSpPr>
          <p:nvPr>
            <p:ph type="subTitle" idx="1"/>
          </p:nvPr>
        </p:nvSpPr>
        <p:spPr>
          <a:xfrm>
            <a:off x="7177718" y="2595459"/>
            <a:ext cx="3475018" cy="1411600"/>
          </a:xfrm>
          <a:prstGeom prst="rect">
            <a:avLst/>
          </a:prstGeom>
        </p:spPr>
        <p:txBody>
          <a:bodyPr spcFirstLastPara="1" wrap="square" lIns="121900" tIns="121900" rIns="121900" bIns="121900" anchor="ctr" anchorCtr="0">
            <a:noAutofit/>
          </a:bodyPr>
          <a:lstStyle/>
          <a:p>
            <a:pPr marL="0" indent="0" algn="l"/>
            <a:r>
              <a:rPr lang="en" b="1" dirty="0"/>
              <a:t>Do you have any questions?</a:t>
            </a:r>
            <a:endParaRPr b="1" dirty="0"/>
          </a:p>
          <a:p>
            <a:pPr marL="0" indent="0" algn="l"/>
            <a:r>
              <a:rPr lang="en-US" dirty="0"/>
              <a:t>suzyadel37@gamil.com</a:t>
            </a:r>
            <a:endParaRPr dirty="0"/>
          </a:p>
          <a:p>
            <a:pPr marL="0" indent="0" algn="l"/>
            <a:r>
              <a:rPr lang="en-US" dirty="0"/>
              <a:t>01204407191</a:t>
            </a:r>
          </a:p>
          <a:p>
            <a:pPr marL="0" indent="0" algn="l"/>
            <a:r>
              <a:rPr lang="en" dirty="0"/>
              <a:t>www.mentorness.com</a:t>
            </a:r>
            <a:endParaRPr dirty="0"/>
          </a:p>
        </p:txBody>
      </p:sp>
      <p:grpSp>
        <p:nvGrpSpPr>
          <p:cNvPr id="2664" name="Google Shape;2664;p65"/>
          <p:cNvGrpSpPr/>
          <p:nvPr/>
        </p:nvGrpSpPr>
        <p:grpSpPr>
          <a:xfrm>
            <a:off x="7439323" y="4324255"/>
            <a:ext cx="496217" cy="496139"/>
            <a:chOff x="266768" y="1721375"/>
            <a:chExt cx="397907" cy="397887"/>
          </a:xfrm>
        </p:grpSpPr>
        <p:sp>
          <p:nvSpPr>
            <p:cNvPr id="2665" name="Google Shape;2665;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2666" name="Google Shape;2666;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grpSp>
      <p:grpSp>
        <p:nvGrpSpPr>
          <p:cNvPr id="2667" name="Google Shape;2667;p65"/>
          <p:cNvGrpSpPr/>
          <p:nvPr/>
        </p:nvGrpSpPr>
        <p:grpSpPr>
          <a:xfrm>
            <a:off x="9549201" y="4324255"/>
            <a:ext cx="496191" cy="496139"/>
            <a:chOff x="1379798" y="1723250"/>
            <a:chExt cx="397887" cy="397887"/>
          </a:xfrm>
        </p:grpSpPr>
        <p:sp>
          <p:nvSpPr>
            <p:cNvPr id="2668" name="Google Shape;2668;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2669" name="Google Shape;2669;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2670" name="Google Shape;2670;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2671" name="Google Shape;2671;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grpSp>
      <p:grpSp>
        <p:nvGrpSpPr>
          <p:cNvPr id="2672" name="Google Shape;2672;p65"/>
          <p:cNvGrpSpPr/>
          <p:nvPr/>
        </p:nvGrpSpPr>
        <p:grpSpPr>
          <a:xfrm>
            <a:off x="8494288" y="4340072"/>
            <a:ext cx="496165" cy="496139"/>
            <a:chOff x="864491" y="1723250"/>
            <a:chExt cx="397866" cy="397887"/>
          </a:xfrm>
        </p:grpSpPr>
        <p:sp>
          <p:nvSpPr>
            <p:cNvPr id="2673" name="Google Shape;2673;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674" name="Google Shape;2674;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675" name="Google Shape;2675;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grpSp>
      <p:grpSp>
        <p:nvGrpSpPr>
          <p:cNvPr id="2676" name="Google Shape;2676;p65"/>
          <p:cNvGrpSpPr/>
          <p:nvPr/>
        </p:nvGrpSpPr>
        <p:grpSpPr>
          <a:xfrm>
            <a:off x="479196" y="1691662"/>
            <a:ext cx="4695848" cy="3474673"/>
            <a:chOff x="615700" y="2804250"/>
            <a:chExt cx="2219349" cy="1642199"/>
          </a:xfrm>
        </p:grpSpPr>
        <p:sp>
          <p:nvSpPr>
            <p:cNvPr id="2677" name="Google Shape;2677;p65"/>
            <p:cNvSpPr/>
            <p:nvPr/>
          </p:nvSpPr>
          <p:spPr>
            <a:xfrm>
              <a:off x="1624829" y="4053320"/>
              <a:ext cx="49057" cy="38721"/>
            </a:xfrm>
            <a:custGeom>
              <a:avLst/>
              <a:gdLst/>
              <a:ahLst/>
              <a:cxnLst/>
              <a:rect l="l" t="t" r="r" b="b"/>
              <a:pathLst>
                <a:path w="954" h="753" extrusionOk="0">
                  <a:moveTo>
                    <a:pt x="201" y="1"/>
                  </a:moveTo>
                  <a:lnTo>
                    <a:pt x="1" y="302"/>
                  </a:lnTo>
                  <a:cubicBezTo>
                    <a:pt x="1" y="302"/>
                    <a:pt x="51" y="352"/>
                    <a:pt x="126" y="377"/>
                  </a:cubicBezTo>
                  <a:cubicBezTo>
                    <a:pt x="201" y="427"/>
                    <a:pt x="302" y="477"/>
                    <a:pt x="402" y="552"/>
                  </a:cubicBezTo>
                  <a:cubicBezTo>
                    <a:pt x="502" y="602"/>
                    <a:pt x="602" y="652"/>
                    <a:pt x="678" y="703"/>
                  </a:cubicBezTo>
                  <a:cubicBezTo>
                    <a:pt x="778" y="728"/>
                    <a:pt x="828" y="753"/>
                    <a:pt x="828" y="753"/>
                  </a:cubicBezTo>
                  <a:lnTo>
                    <a:pt x="953" y="427"/>
                  </a:lnTo>
                  <a:cubicBezTo>
                    <a:pt x="953" y="427"/>
                    <a:pt x="928" y="402"/>
                    <a:pt x="853" y="377"/>
                  </a:cubicBezTo>
                  <a:cubicBezTo>
                    <a:pt x="778" y="327"/>
                    <a:pt x="678" y="277"/>
                    <a:pt x="577" y="226"/>
                  </a:cubicBezTo>
                  <a:cubicBezTo>
                    <a:pt x="477" y="176"/>
                    <a:pt x="402" y="126"/>
                    <a:pt x="327" y="76"/>
                  </a:cubicBezTo>
                  <a:cubicBezTo>
                    <a:pt x="252" y="26"/>
                    <a:pt x="201" y="1"/>
                    <a:pt x="201" y="1"/>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78" name="Google Shape;2678;p65"/>
            <p:cNvSpPr/>
            <p:nvPr/>
          </p:nvSpPr>
          <p:spPr>
            <a:xfrm>
              <a:off x="1569447" y="4012078"/>
              <a:ext cx="47720" cy="43863"/>
            </a:xfrm>
            <a:custGeom>
              <a:avLst/>
              <a:gdLst/>
              <a:ahLst/>
              <a:cxnLst/>
              <a:rect l="l" t="t" r="r" b="b"/>
              <a:pathLst>
                <a:path w="928" h="853" extrusionOk="0">
                  <a:moveTo>
                    <a:pt x="251" y="1"/>
                  </a:moveTo>
                  <a:lnTo>
                    <a:pt x="0" y="276"/>
                  </a:lnTo>
                  <a:cubicBezTo>
                    <a:pt x="0" y="276"/>
                    <a:pt x="25" y="327"/>
                    <a:pt x="100" y="377"/>
                  </a:cubicBezTo>
                  <a:cubicBezTo>
                    <a:pt x="176" y="427"/>
                    <a:pt x="251" y="502"/>
                    <a:pt x="351" y="577"/>
                  </a:cubicBezTo>
                  <a:cubicBezTo>
                    <a:pt x="451" y="652"/>
                    <a:pt x="527" y="728"/>
                    <a:pt x="602" y="778"/>
                  </a:cubicBezTo>
                  <a:cubicBezTo>
                    <a:pt x="652" y="828"/>
                    <a:pt x="702" y="853"/>
                    <a:pt x="702" y="853"/>
                  </a:cubicBezTo>
                  <a:lnTo>
                    <a:pt x="928" y="552"/>
                  </a:lnTo>
                  <a:cubicBezTo>
                    <a:pt x="928" y="552"/>
                    <a:pt x="877" y="527"/>
                    <a:pt x="827" y="477"/>
                  </a:cubicBezTo>
                  <a:cubicBezTo>
                    <a:pt x="752" y="427"/>
                    <a:pt x="677" y="352"/>
                    <a:pt x="577" y="276"/>
                  </a:cubicBezTo>
                  <a:cubicBezTo>
                    <a:pt x="501" y="226"/>
                    <a:pt x="401" y="151"/>
                    <a:pt x="351" y="101"/>
                  </a:cubicBezTo>
                  <a:cubicBezTo>
                    <a:pt x="276" y="51"/>
                    <a:pt x="251" y="1"/>
                    <a:pt x="251" y="1"/>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79" name="Google Shape;2679;p65"/>
            <p:cNvSpPr/>
            <p:nvPr/>
          </p:nvSpPr>
          <p:spPr>
            <a:xfrm>
              <a:off x="1520440" y="3964409"/>
              <a:ext cx="45200" cy="46435"/>
            </a:xfrm>
            <a:custGeom>
              <a:avLst/>
              <a:gdLst/>
              <a:ahLst/>
              <a:cxnLst/>
              <a:rect l="l" t="t" r="r" b="b"/>
              <a:pathLst>
                <a:path w="879" h="903" extrusionOk="0">
                  <a:moveTo>
                    <a:pt x="277" y="0"/>
                  </a:moveTo>
                  <a:lnTo>
                    <a:pt x="1" y="226"/>
                  </a:lnTo>
                  <a:cubicBezTo>
                    <a:pt x="1" y="226"/>
                    <a:pt x="151" y="401"/>
                    <a:pt x="302" y="577"/>
                  </a:cubicBezTo>
                  <a:cubicBezTo>
                    <a:pt x="452" y="752"/>
                    <a:pt x="627" y="903"/>
                    <a:pt x="627" y="903"/>
                  </a:cubicBezTo>
                  <a:lnTo>
                    <a:pt x="878" y="627"/>
                  </a:lnTo>
                  <a:cubicBezTo>
                    <a:pt x="878" y="627"/>
                    <a:pt x="728" y="477"/>
                    <a:pt x="577" y="326"/>
                  </a:cubicBezTo>
                  <a:cubicBezTo>
                    <a:pt x="427" y="151"/>
                    <a:pt x="277" y="0"/>
                    <a:pt x="277" y="0"/>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80" name="Google Shape;2680;p65"/>
            <p:cNvSpPr/>
            <p:nvPr/>
          </p:nvSpPr>
          <p:spPr>
            <a:xfrm>
              <a:off x="1477913" y="3910260"/>
              <a:ext cx="42578" cy="49057"/>
            </a:xfrm>
            <a:custGeom>
              <a:avLst/>
              <a:gdLst/>
              <a:ahLst/>
              <a:cxnLst/>
              <a:rect l="l" t="t" r="r" b="b"/>
              <a:pathLst>
                <a:path w="828" h="954" extrusionOk="0">
                  <a:moveTo>
                    <a:pt x="302" y="1"/>
                  </a:moveTo>
                  <a:lnTo>
                    <a:pt x="1" y="201"/>
                  </a:lnTo>
                  <a:cubicBezTo>
                    <a:pt x="1" y="201"/>
                    <a:pt x="126" y="402"/>
                    <a:pt x="251" y="577"/>
                  </a:cubicBezTo>
                  <a:cubicBezTo>
                    <a:pt x="327" y="678"/>
                    <a:pt x="402" y="753"/>
                    <a:pt x="452" y="828"/>
                  </a:cubicBezTo>
                  <a:cubicBezTo>
                    <a:pt x="502" y="903"/>
                    <a:pt x="527" y="953"/>
                    <a:pt x="527" y="953"/>
                  </a:cubicBezTo>
                  <a:lnTo>
                    <a:pt x="828" y="728"/>
                  </a:lnTo>
                  <a:cubicBezTo>
                    <a:pt x="828" y="728"/>
                    <a:pt x="778" y="678"/>
                    <a:pt x="728" y="602"/>
                  </a:cubicBezTo>
                  <a:cubicBezTo>
                    <a:pt x="677" y="552"/>
                    <a:pt x="627" y="452"/>
                    <a:pt x="552" y="352"/>
                  </a:cubicBezTo>
                  <a:cubicBezTo>
                    <a:pt x="427" y="176"/>
                    <a:pt x="302" y="1"/>
                    <a:pt x="302" y="1"/>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81" name="Google Shape;2681;p65"/>
            <p:cNvSpPr/>
            <p:nvPr/>
          </p:nvSpPr>
          <p:spPr>
            <a:xfrm>
              <a:off x="1441866" y="3852306"/>
              <a:ext cx="38670" cy="49006"/>
            </a:xfrm>
            <a:custGeom>
              <a:avLst/>
              <a:gdLst/>
              <a:ahLst/>
              <a:cxnLst/>
              <a:rect l="l" t="t" r="r" b="b"/>
              <a:pathLst>
                <a:path w="752" h="953" extrusionOk="0">
                  <a:moveTo>
                    <a:pt x="326" y="0"/>
                  </a:moveTo>
                  <a:lnTo>
                    <a:pt x="0" y="150"/>
                  </a:lnTo>
                  <a:cubicBezTo>
                    <a:pt x="0" y="150"/>
                    <a:pt x="100" y="351"/>
                    <a:pt x="226" y="576"/>
                  </a:cubicBezTo>
                  <a:cubicBezTo>
                    <a:pt x="326" y="777"/>
                    <a:pt x="451" y="952"/>
                    <a:pt x="451" y="952"/>
                  </a:cubicBezTo>
                  <a:lnTo>
                    <a:pt x="752" y="777"/>
                  </a:lnTo>
                  <a:cubicBezTo>
                    <a:pt x="752" y="777"/>
                    <a:pt x="652" y="576"/>
                    <a:pt x="526" y="376"/>
                  </a:cubicBezTo>
                  <a:cubicBezTo>
                    <a:pt x="426" y="201"/>
                    <a:pt x="326" y="0"/>
                    <a:pt x="326" y="0"/>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82" name="Google Shape;2682;p65"/>
            <p:cNvSpPr/>
            <p:nvPr/>
          </p:nvSpPr>
          <p:spPr>
            <a:xfrm>
              <a:off x="1413480" y="3790444"/>
              <a:ext cx="34864" cy="49006"/>
            </a:xfrm>
            <a:custGeom>
              <a:avLst/>
              <a:gdLst/>
              <a:ahLst/>
              <a:cxnLst/>
              <a:rect l="l" t="t" r="r" b="b"/>
              <a:pathLst>
                <a:path w="678" h="953" extrusionOk="0">
                  <a:moveTo>
                    <a:pt x="326" y="0"/>
                  </a:moveTo>
                  <a:lnTo>
                    <a:pt x="1" y="125"/>
                  </a:lnTo>
                  <a:cubicBezTo>
                    <a:pt x="1" y="125"/>
                    <a:pt x="76" y="326"/>
                    <a:pt x="176" y="551"/>
                  </a:cubicBezTo>
                  <a:cubicBezTo>
                    <a:pt x="251" y="752"/>
                    <a:pt x="352" y="952"/>
                    <a:pt x="352" y="952"/>
                  </a:cubicBezTo>
                  <a:lnTo>
                    <a:pt x="677" y="802"/>
                  </a:lnTo>
                  <a:cubicBezTo>
                    <a:pt x="677" y="802"/>
                    <a:pt x="602" y="602"/>
                    <a:pt x="502" y="401"/>
                  </a:cubicBezTo>
                  <a:cubicBezTo>
                    <a:pt x="427" y="201"/>
                    <a:pt x="326" y="0"/>
                    <a:pt x="326" y="0"/>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83" name="Google Shape;2683;p65"/>
            <p:cNvSpPr/>
            <p:nvPr/>
          </p:nvSpPr>
          <p:spPr>
            <a:xfrm>
              <a:off x="1390288" y="3725959"/>
              <a:ext cx="32293" cy="49057"/>
            </a:xfrm>
            <a:custGeom>
              <a:avLst/>
              <a:gdLst/>
              <a:ahLst/>
              <a:cxnLst/>
              <a:rect l="l" t="t" r="r" b="b"/>
              <a:pathLst>
                <a:path w="628" h="954" extrusionOk="0">
                  <a:moveTo>
                    <a:pt x="351" y="1"/>
                  </a:moveTo>
                  <a:lnTo>
                    <a:pt x="1" y="101"/>
                  </a:lnTo>
                  <a:cubicBezTo>
                    <a:pt x="1" y="101"/>
                    <a:pt x="51" y="327"/>
                    <a:pt x="126" y="527"/>
                  </a:cubicBezTo>
                  <a:cubicBezTo>
                    <a:pt x="201" y="753"/>
                    <a:pt x="276" y="953"/>
                    <a:pt x="276" y="953"/>
                  </a:cubicBezTo>
                  <a:lnTo>
                    <a:pt x="627" y="828"/>
                  </a:lnTo>
                  <a:cubicBezTo>
                    <a:pt x="627" y="828"/>
                    <a:pt x="552" y="627"/>
                    <a:pt x="477" y="427"/>
                  </a:cubicBezTo>
                  <a:cubicBezTo>
                    <a:pt x="402" y="201"/>
                    <a:pt x="351" y="1"/>
                    <a:pt x="351" y="1"/>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84" name="Google Shape;2684;p65"/>
            <p:cNvSpPr/>
            <p:nvPr/>
          </p:nvSpPr>
          <p:spPr>
            <a:xfrm>
              <a:off x="1372238" y="3660241"/>
              <a:ext cx="29722" cy="49057"/>
            </a:xfrm>
            <a:custGeom>
              <a:avLst/>
              <a:gdLst/>
              <a:ahLst/>
              <a:cxnLst/>
              <a:rect l="l" t="t" r="r" b="b"/>
              <a:pathLst>
                <a:path w="578" h="954" extrusionOk="0">
                  <a:moveTo>
                    <a:pt x="352" y="1"/>
                  </a:moveTo>
                  <a:lnTo>
                    <a:pt x="1" y="76"/>
                  </a:lnTo>
                  <a:cubicBezTo>
                    <a:pt x="1" y="76"/>
                    <a:pt x="51" y="301"/>
                    <a:pt x="101" y="502"/>
                  </a:cubicBezTo>
                  <a:cubicBezTo>
                    <a:pt x="151" y="727"/>
                    <a:pt x="226" y="953"/>
                    <a:pt x="226" y="953"/>
                  </a:cubicBezTo>
                  <a:lnTo>
                    <a:pt x="577" y="853"/>
                  </a:lnTo>
                  <a:cubicBezTo>
                    <a:pt x="577" y="853"/>
                    <a:pt x="527" y="627"/>
                    <a:pt x="452" y="427"/>
                  </a:cubicBezTo>
                  <a:cubicBezTo>
                    <a:pt x="402" y="201"/>
                    <a:pt x="352" y="1"/>
                    <a:pt x="352" y="1"/>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85" name="Google Shape;2685;p65"/>
            <p:cNvSpPr/>
            <p:nvPr/>
          </p:nvSpPr>
          <p:spPr>
            <a:xfrm>
              <a:off x="1360668" y="3591951"/>
              <a:ext cx="25814" cy="49006"/>
            </a:xfrm>
            <a:custGeom>
              <a:avLst/>
              <a:gdLst/>
              <a:ahLst/>
              <a:cxnLst/>
              <a:rect l="l" t="t" r="r" b="b"/>
              <a:pathLst>
                <a:path w="502" h="953" extrusionOk="0">
                  <a:moveTo>
                    <a:pt x="376" y="0"/>
                  </a:moveTo>
                  <a:lnTo>
                    <a:pt x="0" y="50"/>
                  </a:lnTo>
                  <a:cubicBezTo>
                    <a:pt x="0" y="50"/>
                    <a:pt x="25" y="276"/>
                    <a:pt x="75" y="502"/>
                  </a:cubicBezTo>
                  <a:cubicBezTo>
                    <a:pt x="100" y="727"/>
                    <a:pt x="150" y="953"/>
                    <a:pt x="150" y="953"/>
                  </a:cubicBezTo>
                  <a:lnTo>
                    <a:pt x="501" y="903"/>
                  </a:lnTo>
                  <a:cubicBezTo>
                    <a:pt x="501" y="903"/>
                    <a:pt x="451" y="677"/>
                    <a:pt x="426" y="451"/>
                  </a:cubicBezTo>
                  <a:cubicBezTo>
                    <a:pt x="401" y="226"/>
                    <a:pt x="376" y="0"/>
                    <a:pt x="376" y="0"/>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86" name="Google Shape;2686;p65"/>
            <p:cNvSpPr/>
            <p:nvPr/>
          </p:nvSpPr>
          <p:spPr>
            <a:xfrm>
              <a:off x="1355475" y="3524946"/>
              <a:ext cx="21957" cy="47720"/>
            </a:xfrm>
            <a:custGeom>
              <a:avLst/>
              <a:gdLst/>
              <a:ahLst/>
              <a:cxnLst/>
              <a:rect l="l" t="t" r="r" b="b"/>
              <a:pathLst>
                <a:path w="427" h="928" extrusionOk="0">
                  <a:moveTo>
                    <a:pt x="1" y="0"/>
                  </a:moveTo>
                  <a:cubicBezTo>
                    <a:pt x="1" y="0"/>
                    <a:pt x="26" y="226"/>
                    <a:pt x="26" y="451"/>
                  </a:cubicBezTo>
                  <a:cubicBezTo>
                    <a:pt x="51" y="677"/>
                    <a:pt x="51" y="927"/>
                    <a:pt x="51" y="927"/>
                  </a:cubicBezTo>
                  <a:lnTo>
                    <a:pt x="427" y="877"/>
                  </a:lnTo>
                  <a:cubicBezTo>
                    <a:pt x="427" y="877"/>
                    <a:pt x="402" y="652"/>
                    <a:pt x="377" y="451"/>
                  </a:cubicBezTo>
                  <a:cubicBezTo>
                    <a:pt x="377" y="226"/>
                    <a:pt x="377" y="0"/>
                    <a:pt x="377" y="0"/>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87" name="Google Shape;2687;p65"/>
            <p:cNvSpPr/>
            <p:nvPr/>
          </p:nvSpPr>
          <p:spPr>
            <a:xfrm>
              <a:off x="1355475" y="3455319"/>
              <a:ext cx="20672" cy="47720"/>
            </a:xfrm>
            <a:custGeom>
              <a:avLst/>
              <a:gdLst/>
              <a:ahLst/>
              <a:cxnLst/>
              <a:rect l="l" t="t" r="r" b="b"/>
              <a:pathLst>
                <a:path w="402" h="928" extrusionOk="0">
                  <a:moveTo>
                    <a:pt x="51" y="1"/>
                  </a:moveTo>
                  <a:cubicBezTo>
                    <a:pt x="51" y="1"/>
                    <a:pt x="26" y="226"/>
                    <a:pt x="26" y="452"/>
                  </a:cubicBezTo>
                  <a:cubicBezTo>
                    <a:pt x="1" y="677"/>
                    <a:pt x="1" y="903"/>
                    <a:pt x="1" y="903"/>
                  </a:cubicBezTo>
                  <a:lnTo>
                    <a:pt x="377" y="928"/>
                  </a:lnTo>
                  <a:cubicBezTo>
                    <a:pt x="377" y="928"/>
                    <a:pt x="377" y="702"/>
                    <a:pt x="377" y="477"/>
                  </a:cubicBezTo>
                  <a:cubicBezTo>
                    <a:pt x="402" y="251"/>
                    <a:pt x="402" y="26"/>
                    <a:pt x="402" y="26"/>
                  </a:cubicBezTo>
                  <a:lnTo>
                    <a:pt x="51" y="1"/>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88" name="Google Shape;2688;p65"/>
            <p:cNvSpPr/>
            <p:nvPr/>
          </p:nvSpPr>
          <p:spPr>
            <a:xfrm>
              <a:off x="1360668" y="3385744"/>
              <a:ext cx="25814" cy="49006"/>
            </a:xfrm>
            <a:custGeom>
              <a:avLst/>
              <a:gdLst/>
              <a:ahLst/>
              <a:cxnLst/>
              <a:rect l="l" t="t" r="r" b="b"/>
              <a:pathLst>
                <a:path w="502" h="953" extrusionOk="0">
                  <a:moveTo>
                    <a:pt x="150" y="0"/>
                  </a:moveTo>
                  <a:cubicBezTo>
                    <a:pt x="150" y="0"/>
                    <a:pt x="125" y="50"/>
                    <a:pt x="125" y="151"/>
                  </a:cubicBezTo>
                  <a:cubicBezTo>
                    <a:pt x="100" y="226"/>
                    <a:pt x="75" y="351"/>
                    <a:pt x="50" y="451"/>
                  </a:cubicBezTo>
                  <a:cubicBezTo>
                    <a:pt x="25" y="677"/>
                    <a:pt x="0" y="903"/>
                    <a:pt x="0" y="903"/>
                  </a:cubicBezTo>
                  <a:lnTo>
                    <a:pt x="351" y="953"/>
                  </a:lnTo>
                  <a:cubicBezTo>
                    <a:pt x="351" y="953"/>
                    <a:pt x="376" y="727"/>
                    <a:pt x="426" y="502"/>
                  </a:cubicBezTo>
                  <a:cubicBezTo>
                    <a:pt x="426" y="401"/>
                    <a:pt x="451" y="301"/>
                    <a:pt x="476" y="226"/>
                  </a:cubicBezTo>
                  <a:cubicBezTo>
                    <a:pt x="501" y="126"/>
                    <a:pt x="501" y="75"/>
                    <a:pt x="501" y="75"/>
                  </a:cubicBezTo>
                  <a:lnTo>
                    <a:pt x="150" y="0"/>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89" name="Google Shape;2689;p65"/>
            <p:cNvSpPr/>
            <p:nvPr/>
          </p:nvSpPr>
          <p:spPr>
            <a:xfrm>
              <a:off x="1373524" y="3318739"/>
              <a:ext cx="31008" cy="49006"/>
            </a:xfrm>
            <a:custGeom>
              <a:avLst/>
              <a:gdLst/>
              <a:ahLst/>
              <a:cxnLst/>
              <a:rect l="l" t="t" r="r" b="b"/>
              <a:pathLst>
                <a:path w="603" h="953" extrusionOk="0">
                  <a:moveTo>
                    <a:pt x="251" y="0"/>
                  </a:moveTo>
                  <a:lnTo>
                    <a:pt x="1" y="877"/>
                  </a:lnTo>
                  <a:lnTo>
                    <a:pt x="352" y="952"/>
                  </a:lnTo>
                  <a:lnTo>
                    <a:pt x="602" y="100"/>
                  </a:lnTo>
                  <a:lnTo>
                    <a:pt x="251" y="0"/>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2690" name="Google Shape;2690;p65"/>
            <p:cNvSpPr/>
            <p:nvPr/>
          </p:nvSpPr>
          <p:spPr>
            <a:xfrm>
              <a:off x="1394145" y="3252969"/>
              <a:ext cx="36150" cy="50343"/>
            </a:xfrm>
            <a:custGeom>
              <a:avLst/>
              <a:gdLst/>
              <a:ahLst/>
              <a:cxnLst/>
              <a:rect l="l" t="t" r="r" b="b"/>
              <a:pathLst>
                <a:path w="703" h="979" extrusionOk="0">
                  <a:moveTo>
                    <a:pt x="352" y="1"/>
                  </a:moveTo>
                  <a:lnTo>
                    <a:pt x="1" y="853"/>
                  </a:lnTo>
                  <a:lnTo>
                    <a:pt x="352" y="978"/>
                  </a:lnTo>
                  <a:lnTo>
                    <a:pt x="702" y="176"/>
                  </a:lnTo>
                  <a:lnTo>
                    <a:pt x="352"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691" name="Google Shape;2691;p65"/>
            <p:cNvSpPr/>
            <p:nvPr/>
          </p:nvSpPr>
          <p:spPr>
            <a:xfrm>
              <a:off x="1423816" y="3192392"/>
              <a:ext cx="40007" cy="49057"/>
            </a:xfrm>
            <a:custGeom>
              <a:avLst/>
              <a:gdLst/>
              <a:ahLst/>
              <a:cxnLst/>
              <a:rect l="l" t="t" r="r" b="b"/>
              <a:pathLst>
                <a:path w="778" h="954" extrusionOk="0">
                  <a:moveTo>
                    <a:pt x="451" y="1"/>
                  </a:moveTo>
                  <a:cubicBezTo>
                    <a:pt x="451" y="1"/>
                    <a:pt x="351" y="201"/>
                    <a:pt x="226" y="402"/>
                  </a:cubicBezTo>
                  <a:cubicBezTo>
                    <a:pt x="100" y="577"/>
                    <a:pt x="0" y="803"/>
                    <a:pt x="0" y="803"/>
                  </a:cubicBezTo>
                  <a:lnTo>
                    <a:pt x="326" y="953"/>
                  </a:lnTo>
                  <a:cubicBezTo>
                    <a:pt x="326" y="953"/>
                    <a:pt x="426" y="778"/>
                    <a:pt x="526" y="577"/>
                  </a:cubicBezTo>
                  <a:cubicBezTo>
                    <a:pt x="652" y="402"/>
                    <a:pt x="777" y="201"/>
                    <a:pt x="777" y="201"/>
                  </a:cubicBezTo>
                  <a:lnTo>
                    <a:pt x="451"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692" name="Google Shape;2692;p65"/>
            <p:cNvSpPr/>
            <p:nvPr/>
          </p:nvSpPr>
          <p:spPr>
            <a:xfrm>
              <a:off x="1459864" y="3135724"/>
              <a:ext cx="43915" cy="49006"/>
            </a:xfrm>
            <a:custGeom>
              <a:avLst/>
              <a:gdLst/>
              <a:ahLst/>
              <a:cxnLst/>
              <a:rect l="l" t="t" r="r" b="b"/>
              <a:pathLst>
                <a:path w="854" h="953" extrusionOk="0">
                  <a:moveTo>
                    <a:pt x="577" y="0"/>
                  </a:moveTo>
                  <a:lnTo>
                    <a:pt x="1" y="727"/>
                  </a:lnTo>
                  <a:lnTo>
                    <a:pt x="302" y="952"/>
                  </a:lnTo>
                  <a:lnTo>
                    <a:pt x="853" y="251"/>
                  </a:lnTo>
                  <a:lnTo>
                    <a:pt x="577"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693" name="Google Shape;2693;p65"/>
            <p:cNvSpPr/>
            <p:nvPr/>
          </p:nvSpPr>
          <p:spPr>
            <a:xfrm>
              <a:off x="1503728" y="3084146"/>
              <a:ext cx="46435" cy="47720"/>
            </a:xfrm>
            <a:custGeom>
              <a:avLst/>
              <a:gdLst/>
              <a:ahLst/>
              <a:cxnLst/>
              <a:rect l="l" t="t" r="r" b="b"/>
              <a:pathLst>
                <a:path w="903" h="928" extrusionOk="0">
                  <a:moveTo>
                    <a:pt x="627" y="1"/>
                  </a:moveTo>
                  <a:cubicBezTo>
                    <a:pt x="627" y="1"/>
                    <a:pt x="476" y="176"/>
                    <a:pt x="301" y="326"/>
                  </a:cubicBezTo>
                  <a:cubicBezTo>
                    <a:pt x="226" y="427"/>
                    <a:pt x="150" y="502"/>
                    <a:pt x="100" y="577"/>
                  </a:cubicBezTo>
                  <a:cubicBezTo>
                    <a:pt x="50" y="627"/>
                    <a:pt x="0" y="677"/>
                    <a:pt x="0" y="677"/>
                  </a:cubicBezTo>
                  <a:lnTo>
                    <a:pt x="276" y="928"/>
                  </a:lnTo>
                  <a:cubicBezTo>
                    <a:pt x="276" y="928"/>
                    <a:pt x="326" y="878"/>
                    <a:pt x="376" y="803"/>
                  </a:cubicBezTo>
                  <a:cubicBezTo>
                    <a:pt x="426" y="752"/>
                    <a:pt x="501" y="652"/>
                    <a:pt x="576" y="577"/>
                  </a:cubicBezTo>
                  <a:cubicBezTo>
                    <a:pt x="727" y="427"/>
                    <a:pt x="902" y="276"/>
                    <a:pt x="902" y="276"/>
                  </a:cubicBezTo>
                  <a:lnTo>
                    <a:pt x="627"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694" name="Google Shape;2694;p65"/>
            <p:cNvSpPr/>
            <p:nvPr/>
          </p:nvSpPr>
          <p:spPr>
            <a:xfrm>
              <a:off x="1552683" y="3037763"/>
              <a:ext cx="47720" cy="45149"/>
            </a:xfrm>
            <a:custGeom>
              <a:avLst/>
              <a:gdLst/>
              <a:ahLst/>
              <a:cxnLst/>
              <a:rect l="l" t="t" r="r" b="b"/>
              <a:pathLst>
                <a:path w="928" h="878" extrusionOk="0">
                  <a:moveTo>
                    <a:pt x="702" y="0"/>
                  </a:moveTo>
                  <a:cubicBezTo>
                    <a:pt x="702" y="0"/>
                    <a:pt x="652" y="50"/>
                    <a:pt x="577" y="101"/>
                  </a:cubicBezTo>
                  <a:cubicBezTo>
                    <a:pt x="527" y="151"/>
                    <a:pt x="426" y="226"/>
                    <a:pt x="351" y="301"/>
                  </a:cubicBezTo>
                  <a:cubicBezTo>
                    <a:pt x="176" y="451"/>
                    <a:pt x="0" y="602"/>
                    <a:pt x="0" y="602"/>
                  </a:cubicBezTo>
                  <a:lnTo>
                    <a:pt x="251" y="878"/>
                  </a:lnTo>
                  <a:cubicBezTo>
                    <a:pt x="251" y="878"/>
                    <a:pt x="426" y="727"/>
                    <a:pt x="577" y="577"/>
                  </a:cubicBezTo>
                  <a:cubicBezTo>
                    <a:pt x="677" y="502"/>
                    <a:pt x="752" y="426"/>
                    <a:pt x="827" y="376"/>
                  </a:cubicBezTo>
                  <a:cubicBezTo>
                    <a:pt x="878" y="326"/>
                    <a:pt x="928" y="301"/>
                    <a:pt x="928" y="301"/>
                  </a:cubicBezTo>
                  <a:lnTo>
                    <a:pt x="702"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695" name="Google Shape;2695;p65"/>
            <p:cNvSpPr/>
            <p:nvPr/>
          </p:nvSpPr>
          <p:spPr>
            <a:xfrm>
              <a:off x="1606831" y="2996521"/>
              <a:ext cx="49006" cy="42578"/>
            </a:xfrm>
            <a:custGeom>
              <a:avLst/>
              <a:gdLst/>
              <a:ahLst/>
              <a:cxnLst/>
              <a:rect l="l" t="t" r="r" b="b"/>
              <a:pathLst>
                <a:path w="953" h="828" extrusionOk="0">
                  <a:moveTo>
                    <a:pt x="727" y="0"/>
                  </a:moveTo>
                  <a:cubicBezTo>
                    <a:pt x="727" y="0"/>
                    <a:pt x="551" y="126"/>
                    <a:pt x="351" y="276"/>
                  </a:cubicBezTo>
                  <a:cubicBezTo>
                    <a:pt x="175" y="401"/>
                    <a:pt x="0" y="552"/>
                    <a:pt x="0" y="552"/>
                  </a:cubicBezTo>
                  <a:lnTo>
                    <a:pt x="226" y="827"/>
                  </a:lnTo>
                  <a:cubicBezTo>
                    <a:pt x="226" y="827"/>
                    <a:pt x="401" y="702"/>
                    <a:pt x="576" y="552"/>
                  </a:cubicBezTo>
                  <a:cubicBezTo>
                    <a:pt x="752" y="426"/>
                    <a:pt x="952" y="301"/>
                    <a:pt x="952" y="301"/>
                  </a:cubicBezTo>
                  <a:lnTo>
                    <a:pt x="727"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696" name="Google Shape;2696;p65"/>
            <p:cNvSpPr/>
            <p:nvPr/>
          </p:nvSpPr>
          <p:spPr>
            <a:xfrm>
              <a:off x="1663500" y="2960422"/>
              <a:ext cx="50343" cy="40007"/>
            </a:xfrm>
            <a:custGeom>
              <a:avLst/>
              <a:gdLst/>
              <a:ahLst/>
              <a:cxnLst/>
              <a:rect l="l" t="t" r="r" b="b"/>
              <a:pathLst>
                <a:path w="979" h="778" extrusionOk="0">
                  <a:moveTo>
                    <a:pt x="778" y="1"/>
                  </a:moveTo>
                  <a:cubicBezTo>
                    <a:pt x="778" y="1"/>
                    <a:pt x="577" y="101"/>
                    <a:pt x="402" y="226"/>
                  </a:cubicBezTo>
                  <a:cubicBezTo>
                    <a:pt x="302" y="276"/>
                    <a:pt x="201" y="326"/>
                    <a:pt x="126" y="377"/>
                  </a:cubicBezTo>
                  <a:cubicBezTo>
                    <a:pt x="51" y="427"/>
                    <a:pt x="1" y="477"/>
                    <a:pt x="1" y="477"/>
                  </a:cubicBezTo>
                  <a:lnTo>
                    <a:pt x="201" y="778"/>
                  </a:lnTo>
                  <a:lnTo>
                    <a:pt x="327" y="702"/>
                  </a:lnTo>
                  <a:cubicBezTo>
                    <a:pt x="377" y="652"/>
                    <a:pt x="477" y="577"/>
                    <a:pt x="577" y="527"/>
                  </a:cubicBezTo>
                  <a:cubicBezTo>
                    <a:pt x="778" y="427"/>
                    <a:pt x="978" y="301"/>
                    <a:pt x="978" y="301"/>
                  </a:cubicBezTo>
                  <a:lnTo>
                    <a:pt x="778"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697" name="Google Shape;2697;p65"/>
            <p:cNvSpPr/>
            <p:nvPr/>
          </p:nvSpPr>
          <p:spPr>
            <a:xfrm>
              <a:off x="1724076" y="2926894"/>
              <a:ext cx="49057" cy="38721"/>
            </a:xfrm>
            <a:custGeom>
              <a:avLst/>
              <a:gdLst/>
              <a:ahLst/>
              <a:cxnLst/>
              <a:rect l="l" t="t" r="r" b="b"/>
              <a:pathLst>
                <a:path w="954" h="753" extrusionOk="0">
                  <a:moveTo>
                    <a:pt x="803" y="1"/>
                  </a:moveTo>
                  <a:cubicBezTo>
                    <a:pt x="803" y="1"/>
                    <a:pt x="602" y="101"/>
                    <a:pt x="402" y="201"/>
                  </a:cubicBezTo>
                  <a:cubicBezTo>
                    <a:pt x="302" y="252"/>
                    <a:pt x="201" y="327"/>
                    <a:pt x="101" y="352"/>
                  </a:cubicBezTo>
                  <a:cubicBezTo>
                    <a:pt x="51" y="402"/>
                    <a:pt x="1" y="427"/>
                    <a:pt x="1" y="427"/>
                  </a:cubicBezTo>
                  <a:lnTo>
                    <a:pt x="176" y="753"/>
                  </a:lnTo>
                  <a:cubicBezTo>
                    <a:pt x="176" y="753"/>
                    <a:pt x="226" y="728"/>
                    <a:pt x="276" y="678"/>
                  </a:cubicBezTo>
                  <a:cubicBezTo>
                    <a:pt x="352" y="628"/>
                    <a:pt x="452" y="577"/>
                    <a:pt x="552" y="527"/>
                  </a:cubicBezTo>
                  <a:cubicBezTo>
                    <a:pt x="753" y="427"/>
                    <a:pt x="953" y="327"/>
                    <a:pt x="953" y="327"/>
                  </a:cubicBezTo>
                  <a:lnTo>
                    <a:pt x="803"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698" name="Google Shape;2698;p65"/>
            <p:cNvSpPr/>
            <p:nvPr/>
          </p:nvSpPr>
          <p:spPr>
            <a:xfrm>
              <a:off x="1332283" y="2944790"/>
              <a:ext cx="1346858" cy="1182975"/>
            </a:xfrm>
            <a:custGeom>
              <a:avLst/>
              <a:gdLst/>
              <a:ahLst/>
              <a:cxnLst/>
              <a:rect l="l" t="t" r="r" b="b"/>
              <a:pathLst>
                <a:path w="26192" h="23005" extrusionOk="0">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rgbClr val="C5D7F1"/>
            </a:solidFill>
            <a:ln>
              <a:noFill/>
            </a:ln>
          </p:spPr>
          <p:txBody>
            <a:bodyPr spcFirstLastPara="1" wrap="square" lIns="121900" tIns="121900" rIns="121900" bIns="121900" anchor="ctr" anchorCtr="0">
              <a:noAutofit/>
            </a:bodyPr>
            <a:lstStyle/>
            <a:p>
              <a:pPr defTabSz="1219170"/>
              <a:endParaRPr sz="1867"/>
            </a:p>
          </p:txBody>
        </p:sp>
        <p:sp>
          <p:nvSpPr>
            <p:cNvPr id="2699" name="Google Shape;2699;p65"/>
            <p:cNvSpPr/>
            <p:nvPr/>
          </p:nvSpPr>
          <p:spPr>
            <a:xfrm>
              <a:off x="1332283" y="2944790"/>
              <a:ext cx="1346858" cy="1182975"/>
            </a:xfrm>
            <a:custGeom>
              <a:avLst/>
              <a:gdLst/>
              <a:ahLst/>
              <a:cxnLst/>
              <a:rect l="l" t="t" r="r" b="b"/>
              <a:pathLst>
                <a:path w="26192" h="23005" extrusionOk="0">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2700" name="Google Shape;2700;p65"/>
            <p:cNvSpPr/>
            <p:nvPr/>
          </p:nvSpPr>
          <p:spPr>
            <a:xfrm>
              <a:off x="1288470" y="3262019"/>
              <a:ext cx="735959" cy="560660"/>
            </a:xfrm>
            <a:custGeom>
              <a:avLst/>
              <a:gdLst/>
              <a:ahLst/>
              <a:cxnLst/>
              <a:rect l="l" t="t" r="r" b="b"/>
              <a:pathLst>
                <a:path w="14312" h="10903" extrusionOk="0">
                  <a:moveTo>
                    <a:pt x="1404" y="0"/>
                  </a:moveTo>
                  <a:lnTo>
                    <a:pt x="1404" y="0"/>
                  </a:lnTo>
                  <a:cubicBezTo>
                    <a:pt x="51" y="3384"/>
                    <a:pt x="1" y="7294"/>
                    <a:pt x="1630" y="10903"/>
                  </a:cubicBezTo>
                  <a:lnTo>
                    <a:pt x="14311" y="5163"/>
                  </a:lnTo>
                  <a:lnTo>
                    <a:pt x="1404"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01" name="Google Shape;2701;p65"/>
            <p:cNvSpPr/>
            <p:nvPr/>
          </p:nvSpPr>
          <p:spPr>
            <a:xfrm>
              <a:off x="1747268" y="2804250"/>
              <a:ext cx="328693" cy="723309"/>
            </a:xfrm>
            <a:custGeom>
              <a:avLst/>
              <a:gdLst/>
              <a:ahLst/>
              <a:cxnLst/>
              <a:rect l="l" t="t" r="r" b="b"/>
              <a:pathLst>
                <a:path w="6392" h="14066" extrusionOk="0">
                  <a:moveTo>
                    <a:pt x="4913" y="1"/>
                  </a:moveTo>
                  <a:cubicBezTo>
                    <a:pt x="3276" y="1"/>
                    <a:pt x="1617" y="292"/>
                    <a:pt x="1" y="907"/>
                  </a:cubicBezTo>
                  <a:lnTo>
                    <a:pt x="5389" y="14065"/>
                  </a:lnTo>
                  <a:lnTo>
                    <a:pt x="6392" y="80"/>
                  </a:lnTo>
                  <a:cubicBezTo>
                    <a:pt x="5902" y="28"/>
                    <a:pt x="5409" y="1"/>
                    <a:pt x="4913" y="1"/>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2702" name="Google Shape;2702;p65"/>
            <p:cNvSpPr/>
            <p:nvPr/>
          </p:nvSpPr>
          <p:spPr>
            <a:xfrm>
              <a:off x="2023102" y="3486276"/>
              <a:ext cx="723052" cy="738530"/>
            </a:xfrm>
            <a:custGeom>
              <a:avLst/>
              <a:gdLst/>
              <a:ahLst/>
              <a:cxnLst/>
              <a:rect l="l" t="t" r="r" b="b"/>
              <a:pathLst>
                <a:path w="14061" h="14362" extrusionOk="0">
                  <a:moveTo>
                    <a:pt x="13634" y="0"/>
                  </a:moveTo>
                  <a:lnTo>
                    <a:pt x="0" y="827"/>
                  </a:lnTo>
                  <a:lnTo>
                    <a:pt x="4186" y="14361"/>
                  </a:lnTo>
                  <a:cubicBezTo>
                    <a:pt x="4587" y="14236"/>
                    <a:pt x="4988" y="14085"/>
                    <a:pt x="5389" y="13885"/>
                  </a:cubicBezTo>
                  <a:cubicBezTo>
                    <a:pt x="10928" y="11404"/>
                    <a:pt x="14061" y="5740"/>
                    <a:pt x="13634" y="0"/>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2703" name="Google Shape;2703;p65"/>
            <p:cNvSpPr/>
            <p:nvPr/>
          </p:nvSpPr>
          <p:spPr>
            <a:xfrm>
              <a:off x="1477913" y="3528803"/>
              <a:ext cx="545233" cy="871251"/>
            </a:xfrm>
            <a:custGeom>
              <a:avLst/>
              <a:gdLst/>
              <a:ahLst/>
              <a:cxnLst/>
              <a:rect l="l" t="t" r="r" b="b"/>
              <a:pathLst>
                <a:path w="10603" h="16943" extrusionOk="0">
                  <a:moveTo>
                    <a:pt x="10602" y="0"/>
                  </a:moveTo>
                  <a:lnTo>
                    <a:pt x="1" y="14161"/>
                  </a:lnTo>
                  <a:cubicBezTo>
                    <a:pt x="1780" y="15464"/>
                    <a:pt x="3810" y="16391"/>
                    <a:pt x="5941" y="16943"/>
                  </a:cubicBezTo>
                  <a:lnTo>
                    <a:pt x="1060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4" name="Google Shape;2704;p65"/>
            <p:cNvSpPr/>
            <p:nvPr/>
          </p:nvSpPr>
          <p:spPr>
            <a:xfrm>
              <a:off x="2029530" y="4162902"/>
              <a:ext cx="56770" cy="104439"/>
            </a:xfrm>
            <a:custGeom>
              <a:avLst/>
              <a:gdLst/>
              <a:ahLst/>
              <a:cxnLst/>
              <a:rect l="l" t="t" r="r" b="b"/>
              <a:pathLst>
                <a:path w="1104" h="2031" extrusionOk="0">
                  <a:moveTo>
                    <a:pt x="702" y="0"/>
                  </a:moveTo>
                  <a:lnTo>
                    <a:pt x="1" y="1880"/>
                  </a:lnTo>
                  <a:lnTo>
                    <a:pt x="402" y="2030"/>
                  </a:lnTo>
                  <a:lnTo>
                    <a:pt x="1103" y="151"/>
                  </a:lnTo>
                  <a:lnTo>
                    <a:pt x="70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5" name="Google Shape;2705;p65"/>
            <p:cNvSpPr/>
            <p:nvPr/>
          </p:nvSpPr>
          <p:spPr>
            <a:xfrm>
              <a:off x="2006338" y="4187380"/>
              <a:ext cx="103154" cy="55485"/>
            </a:xfrm>
            <a:custGeom>
              <a:avLst/>
              <a:gdLst/>
              <a:ahLst/>
              <a:cxnLst/>
              <a:rect l="l" t="t" r="r" b="b"/>
              <a:pathLst>
                <a:path w="2006" h="1079" extrusionOk="0">
                  <a:moveTo>
                    <a:pt x="151" y="0"/>
                  </a:moveTo>
                  <a:lnTo>
                    <a:pt x="1" y="376"/>
                  </a:lnTo>
                  <a:lnTo>
                    <a:pt x="1855" y="1078"/>
                  </a:lnTo>
                  <a:lnTo>
                    <a:pt x="2006" y="702"/>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6" name="Google Shape;2706;p65"/>
            <p:cNvSpPr/>
            <p:nvPr/>
          </p:nvSpPr>
          <p:spPr>
            <a:xfrm>
              <a:off x="2269265" y="3116389"/>
              <a:ext cx="55485" cy="104439"/>
            </a:xfrm>
            <a:custGeom>
              <a:avLst/>
              <a:gdLst/>
              <a:ahLst/>
              <a:cxnLst/>
              <a:rect l="l" t="t" r="r" b="b"/>
              <a:pathLst>
                <a:path w="1079" h="2031" extrusionOk="0">
                  <a:moveTo>
                    <a:pt x="702" y="0"/>
                  </a:moveTo>
                  <a:lnTo>
                    <a:pt x="0" y="1880"/>
                  </a:lnTo>
                  <a:lnTo>
                    <a:pt x="376" y="2030"/>
                  </a:lnTo>
                  <a:lnTo>
                    <a:pt x="1078" y="151"/>
                  </a:lnTo>
                  <a:lnTo>
                    <a:pt x="702"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07" name="Google Shape;2707;p65"/>
            <p:cNvSpPr/>
            <p:nvPr/>
          </p:nvSpPr>
          <p:spPr>
            <a:xfrm>
              <a:off x="2246073" y="3140866"/>
              <a:ext cx="101868" cy="55485"/>
            </a:xfrm>
            <a:custGeom>
              <a:avLst/>
              <a:gdLst/>
              <a:ahLst/>
              <a:cxnLst/>
              <a:rect l="l" t="t" r="r" b="b"/>
              <a:pathLst>
                <a:path w="1981" h="1079" extrusionOk="0">
                  <a:moveTo>
                    <a:pt x="126" y="0"/>
                  </a:moveTo>
                  <a:lnTo>
                    <a:pt x="0" y="376"/>
                  </a:lnTo>
                  <a:lnTo>
                    <a:pt x="1855" y="1078"/>
                  </a:lnTo>
                  <a:lnTo>
                    <a:pt x="1980" y="702"/>
                  </a:lnTo>
                  <a:lnTo>
                    <a:pt x="126"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08" name="Google Shape;2708;p65"/>
            <p:cNvSpPr/>
            <p:nvPr/>
          </p:nvSpPr>
          <p:spPr>
            <a:xfrm>
              <a:off x="1342619" y="3021822"/>
              <a:ext cx="110867" cy="102331"/>
            </a:xfrm>
            <a:custGeom>
              <a:avLst/>
              <a:gdLst/>
              <a:ahLst/>
              <a:cxnLst/>
              <a:rect l="l" t="t" r="r" b="b"/>
              <a:pathLst>
                <a:path w="2156" h="1990" extrusionOk="0">
                  <a:moveTo>
                    <a:pt x="1003" y="411"/>
                  </a:moveTo>
                  <a:cubicBezTo>
                    <a:pt x="1228" y="411"/>
                    <a:pt x="1454" y="536"/>
                    <a:pt x="1554" y="761"/>
                  </a:cubicBezTo>
                  <a:cubicBezTo>
                    <a:pt x="1679" y="1037"/>
                    <a:pt x="1554" y="1388"/>
                    <a:pt x="1253" y="1513"/>
                  </a:cubicBezTo>
                  <a:cubicBezTo>
                    <a:pt x="1178" y="1554"/>
                    <a:pt x="1096" y="1573"/>
                    <a:pt x="1014" y="1573"/>
                  </a:cubicBezTo>
                  <a:cubicBezTo>
                    <a:pt x="792" y="1573"/>
                    <a:pt x="568" y="1439"/>
                    <a:pt x="476" y="1238"/>
                  </a:cubicBezTo>
                  <a:cubicBezTo>
                    <a:pt x="426" y="1087"/>
                    <a:pt x="401" y="937"/>
                    <a:pt x="476" y="787"/>
                  </a:cubicBezTo>
                  <a:cubicBezTo>
                    <a:pt x="526" y="636"/>
                    <a:pt x="627" y="536"/>
                    <a:pt x="777" y="461"/>
                  </a:cubicBezTo>
                  <a:cubicBezTo>
                    <a:pt x="852" y="436"/>
                    <a:pt x="928" y="411"/>
                    <a:pt x="1003" y="411"/>
                  </a:cubicBezTo>
                  <a:close/>
                  <a:moveTo>
                    <a:pt x="984" y="1"/>
                  </a:moveTo>
                  <a:cubicBezTo>
                    <a:pt x="853" y="1"/>
                    <a:pt x="723" y="28"/>
                    <a:pt x="602" y="85"/>
                  </a:cubicBezTo>
                  <a:cubicBezTo>
                    <a:pt x="351" y="210"/>
                    <a:pt x="176" y="386"/>
                    <a:pt x="75" y="636"/>
                  </a:cubicBezTo>
                  <a:cubicBezTo>
                    <a:pt x="0" y="887"/>
                    <a:pt x="0" y="1162"/>
                    <a:pt x="100" y="1413"/>
                  </a:cubicBezTo>
                  <a:cubicBezTo>
                    <a:pt x="276" y="1764"/>
                    <a:pt x="627" y="1990"/>
                    <a:pt x="1003" y="1990"/>
                  </a:cubicBezTo>
                  <a:cubicBezTo>
                    <a:pt x="1153" y="1990"/>
                    <a:pt x="1303" y="1964"/>
                    <a:pt x="1429" y="1889"/>
                  </a:cubicBezTo>
                  <a:cubicBezTo>
                    <a:pt x="1930" y="1664"/>
                    <a:pt x="2156" y="1087"/>
                    <a:pt x="1930" y="586"/>
                  </a:cubicBezTo>
                  <a:cubicBezTo>
                    <a:pt x="1762" y="231"/>
                    <a:pt x="1370" y="1"/>
                    <a:pt x="984"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09" name="Google Shape;2709;p65"/>
            <p:cNvSpPr/>
            <p:nvPr/>
          </p:nvSpPr>
          <p:spPr>
            <a:xfrm>
              <a:off x="2104300" y="2852176"/>
              <a:ext cx="594187" cy="603186"/>
            </a:xfrm>
            <a:custGeom>
              <a:avLst/>
              <a:gdLst/>
              <a:ahLst/>
              <a:cxnLst/>
              <a:rect l="l" t="t" r="r" b="b"/>
              <a:pathLst>
                <a:path w="11555" h="11730" extrusionOk="0">
                  <a:moveTo>
                    <a:pt x="1228" y="451"/>
                  </a:moveTo>
                  <a:cubicBezTo>
                    <a:pt x="5138" y="953"/>
                    <a:pt x="8547" y="3434"/>
                    <a:pt x="10176" y="7018"/>
                  </a:cubicBezTo>
                  <a:cubicBezTo>
                    <a:pt x="10677" y="8196"/>
                    <a:pt x="11003" y="9399"/>
                    <a:pt x="11128" y="10652"/>
                  </a:cubicBezTo>
                  <a:lnTo>
                    <a:pt x="426" y="11304"/>
                  </a:lnTo>
                  <a:lnTo>
                    <a:pt x="1228" y="451"/>
                  </a:lnTo>
                  <a:close/>
                  <a:moveTo>
                    <a:pt x="852" y="0"/>
                  </a:moveTo>
                  <a:lnTo>
                    <a:pt x="0" y="11730"/>
                  </a:lnTo>
                  <a:lnTo>
                    <a:pt x="11554" y="11053"/>
                  </a:lnTo>
                  <a:lnTo>
                    <a:pt x="11554" y="10852"/>
                  </a:lnTo>
                  <a:cubicBezTo>
                    <a:pt x="11454" y="9474"/>
                    <a:pt x="11103" y="8121"/>
                    <a:pt x="10527" y="6842"/>
                  </a:cubicBezTo>
                  <a:cubicBezTo>
                    <a:pt x="8822" y="3083"/>
                    <a:pt x="5213" y="451"/>
                    <a:pt x="1078" y="25"/>
                  </a:cubicBezTo>
                  <a:lnTo>
                    <a:pt x="852"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2710" name="Google Shape;2710;p65"/>
            <p:cNvSpPr/>
            <p:nvPr/>
          </p:nvSpPr>
          <p:spPr>
            <a:xfrm>
              <a:off x="2260215" y="4266006"/>
              <a:ext cx="70963" cy="41292"/>
            </a:xfrm>
            <a:custGeom>
              <a:avLst/>
              <a:gdLst/>
              <a:ahLst/>
              <a:cxnLst/>
              <a:rect l="l" t="t" r="r" b="b"/>
              <a:pathLst>
                <a:path w="1380" h="803" extrusionOk="0">
                  <a:moveTo>
                    <a:pt x="1254" y="0"/>
                  </a:moveTo>
                  <a:cubicBezTo>
                    <a:pt x="1254" y="0"/>
                    <a:pt x="1154" y="25"/>
                    <a:pt x="1054" y="75"/>
                  </a:cubicBezTo>
                  <a:cubicBezTo>
                    <a:pt x="928" y="125"/>
                    <a:pt x="778" y="176"/>
                    <a:pt x="627" y="251"/>
                  </a:cubicBezTo>
                  <a:cubicBezTo>
                    <a:pt x="477" y="301"/>
                    <a:pt x="302" y="351"/>
                    <a:pt x="201" y="401"/>
                  </a:cubicBezTo>
                  <a:cubicBezTo>
                    <a:pt x="76" y="426"/>
                    <a:pt x="1" y="451"/>
                    <a:pt x="1" y="451"/>
                  </a:cubicBezTo>
                  <a:lnTo>
                    <a:pt x="101" y="802"/>
                  </a:lnTo>
                  <a:cubicBezTo>
                    <a:pt x="101" y="802"/>
                    <a:pt x="176" y="777"/>
                    <a:pt x="302" y="752"/>
                  </a:cubicBezTo>
                  <a:cubicBezTo>
                    <a:pt x="427" y="702"/>
                    <a:pt x="577" y="652"/>
                    <a:pt x="753" y="602"/>
                  </a:cubicBezTo>
                  <a:cubicBezTo>
                    <a:pt x="903" y="526"/>
                    <a:pt x="1079" y="476"/>
                    <a:pt x="1179" y="426"/>
                  </a:cubicBezTo>
                  <a:cubicBezTo>
                    <a:pt x="1304" y="376"/>
                    <a:pt x="1379" y="326"/>
                    <a:pt x="1379" y="326"/>
                  </a:cubicBezTo>
                  <a:lnTo>
                    <a:pt x="1254"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11" name="Google Shape;2711;p65"/>
            <p:cNvSpPr/>
            <p:nvPr/>
          </p:nvSpPr>
          <p:spPr>
            <a:xfrm>
              <a:off x="2354319" y="4219571"/>
              <a:ext cx="70912" cy="49057"/>
            </a:xfrm>
            <a:custGeom>
              <a:avLst/>
              <a:gdLst/>
              <a:ahLst/>
              <a:cxnLst/>
              <a:rect l="l" t="t" r="r" b="b"/>
              <a:pathLst>
                <a:path w="1379" h="954" extrusionOk="0">
                  <a:moveTo>
                    <a:pt x="1178" y="1"/>
                  </a:moveTo>
                  <a:cubicBezTo>
                    <a:pt x="1178" y="1"/>
                    <a:pt x="878" y="151"/>
                    <a:pt x="602" y="327"/>
                  </a:cubicBezTo>
                  <a:cubicBezTo>
                    <a:pt x="301" y="477"/>
                    <a:pt x="0" y="627"/>
                    <a:pt x="0" y="627"/>
                  </a:cubicBezTo>
                  <a:lnTo>
                    <a:pt x="151" y="953"/>
                  </a:lnTo>
                  <a:cubicBezTo>
                    <a:pt x="151" y="953"/>
                    <a:pt x="477" y="803"/>
                    <a:pt x="777" y="653"/>
                  </a:cubicBezTo>
                  <a:cubicBezTo>
                    <a:pt x="1078" y="477"/>
                    <a:pt x="1379" y="302"/>
                    <a:pt x="1379" y="302"/>
                  </a:cubicBezTo>
                  <a:lnTo>
                    <a:pt x="1178"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12" name="Google Shape;2712;p65"/>
            <p:cNvSpPr/>
            <p:nvPr/>
          </p:nvSpPr>
          <p:spPr>
            <a:xfrm>
              <a:off x="2443230" y="4161617"/>
              <a:ext cx="67106" cy="55433"/>
            </a:xfrm>
            <a:custGeom>
              <a:avLst/>
              <a:gdLst/>
              <a:ahLst/>
              <a:cxnLst/>
              <a:rect l="l" t="t" r="r" b="b"/>
              <a:pathLst>
                <a:path w="1305" h="1078" extrusionOk="0">
                  <a:moveTo>
                    <a:pt x="1079" y="0"/>
                  </a:moveTo>
                  <a:cubicBezTo>
                    <a:pt x="1079" y="0"/>
                    <a:pt x="1028" y="50"/>
                    <a:pt x="928" y="125"/>
                  </a:cubicBezTo>
                  <a:cubicBezTo>
                    <a:pt x="828" y="201"/>
                    <a:pt x="677" y="301"/>
                    <a:pt x="552" y="401"/>
                  </a:cubicBezTo>
                  <a:cubicBezTo>
                    <a:pt x="427" y="501"/>
                    <a:pt x="276" y="602"/>
                    <a:pt x="176" y="677"/>
                  </a:cubicBezTo>
                  <a:cubicBezTo>
                    <a:pt x="76" y="727"/>
                    <a:pt x="1" y="777"/>
                    <a:pt x="1" y="777"/>
                  </a:cubicBezTo>
                  <a:lnTo>
                    <a:pt x="201" y="1078"/>
                  </a:lnTo>
                  <a:cubicBezTo>
                    <a:pt x="201" y="1078"/>
                    <a:pt x="276" y="1028"/>
                    <a:pt x="377" y="978"/>
                  </a:cubicBezTo>
                  <a:cubicBezTo>
                    <a:pt x="477" y="902"/>
                    <a:pt x="627" y="802"/>
                    <a:pt x="753" y="702"/>
                  </a:cubicBezTo>
                  <a:cubicBezTo>
                    <a:pt x="903" y="602"/>
                    <a:pt x="1028" y="501"/>
                    <a:pt x="1154" y="426"/>
                  </a:cubicBezTo>
                  <a:cubicBezTo>
                    <a:pt x="1254" y="351"/>
                    <a:pt x="1304" y="301"/>
                    <a:pt x="1304" y="301"/>
                  </a:cubicBezTo>
                  <a:lnTo>
                    <a:pt x="1079"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13" name="Google Shape;2713;p65"/>
            <p:cNvSpPr/>
            <p:nvPr/>
          </p:nvSpPr>
          <p:spPr>
            <a:xfrm>
              <a:off x="2524427" y="4093275"/>
              <a:ext cx="64484" cy="61913"/>
            </a:xfrm>
            <a:custGeom>
              <a:avLst/>
              <a:gdLst/>
              <a:ahLst/>
              <a:cxnLst/>
              <a:rect l="l" t="t" r="r" b="b"/>
              <a:pathLst>
                <a:path w="1254" h="1204" extrusionOk="0">
                  <a:moveTo>
                    <a:pt x="978" y="1"/>
                  </a:moveTo>
                  <a:lnTo>
                    <a:pt x="1" y="928"/>
                  </a:lnTo>
                  <a:lnTo>
                    <a:pt x="251" y="1204"/>
                  </a:lnTo>
                  <a:lnTo>
                    <a:pt x="1254" y="276"/>
                  </a:lnTo>
                  <a:lnTo>
                    <a:pt x="978"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14" name="Google Shape;2714;p65"/>
            <p:cNvSpPr/>
            <p:nvPr/>
          </p:nvSpPr>
          <p:spPr>
            <a:xfrm>
              <a:off x="2597911" y="4015935"/>
              <a:ext cx="59342" cy="65821"/>
            </a:xfrm>
            <a:custGeom>
              <a:avLst/>
              <a:gdLst/>
              <a:ahLst/>
              <a:cxnLst/>
              <a:rect l="l" t="t" r="r" b="b"/>
              <a:pathLst>
                <a:path w="1154" h="1280" extrusionOk="0">
                  <a:moveTo>
                    <a:pt x="852" y="1"/>
                  </a:moveTo>
                  <a:cubicBezTo>
                    <a:pt x="852" y="1"/>
                    <a:pt x="652" y="277"/>
                    <a:pt x="451" y="527"/>
                  </a:cubicBezTo>
                  <a:cubicBezTo>
                    <a:pt x="351" y="678"/>
                    <a:pt x="226" y="778"/>
                    <a:pt x="151" y="878"/>
                  </a:cubicBezTo>
                  <a:cubicBezTo>
                    <a:pt x="50" y="978"/>
                    <a:pt x="0" y="1029"/>
                    <a:pt x="0" y="1029"/>
                  </a:cubicBezTo>
                  <a:lnTo>
                    <a:pt x="276" y="1279"/>
                  </a:lnTo>
                  <a:cubicBezTo>
                    <a:pt x="276" y="1279"/>
                    <a:pt x="326" y="1204"/>
                    <a:pt x="426" y="1129"/>
                  </a:cubicBezTo>
                  <a:cubicBezTo>
                    <a:pt x="502" y="1029"/>
                    <a:pt x="627" y="903"/>
                    <a:pt x="727" y="778"/>
                  </a:cubicBezTo>
                  <a:cubicBezTo>
                    <a:pt x="928" y="502"/>
                    <a:pt x="1153" y="227"/>
                    <a:pt x="1153" y="227"/>
                  </a:cubicBezTo>
                  <a:lnTo>
                    <a:pt x="852"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15" name="Google Shape;2715;p65"/>
            <p:cNvSpPr/>
            <p:nvPr/>
          </p:nvSpPr>
          <p:spPr>
            <a:xfrm>
              <a:off x="2661059" y="3930881"/>
              <a:ext cx="52862" cy="68392"/>
            </a:xfrm>
            <a:custGeom>
              <a:avLst/>
              <a:gdLst/>
              <a:ahLst/>
              <a:cxnLst/>
              <a:rect l="l" t="t" r="r" b="b"/>
              <a:pathLst>
                <a:path w="1028" h="1330" extrusionOk="0">
                  <a:moveTo>
                    <a:pt x="702" y="1"/>
                  </a:moveTo>
                  <a:cubicBezTo>
                    <a:pt x="702" y="1"/>
                    <a:pt x="677" y="76"/>
                    <a:pt x="602" y="176"/>
                  </a:cubicBezTo>
                  <a:cubicBezTo>
                    <a:pt x="552" y="302"/>
                    <a:pt x="452" y="427"/>
                    <a:pt x="376" y="577"/>
                  </a:cubicBezTo>
                  <a:cubicBezTo>
                    <a:pt x="176" y="853"/>
                    <a:pt x="0" y="1129"/>
                    <a:pt x="0" y="1129"/>
                  </a:cubicBezTo>
                  <a:lnTo>
                    <a:pt x="301" y="1329"/>
                  </a:lnTo>
                  <a:cubicBezTo>
                    <a:pt x="301" y="1329"/>
                    <a:pt x="502" y="1053"/>
                    <a:pt x="677" y="753"/>
                  </a:cubicBezTo>
                  <a:cubicBezTo>
                    <a:pt x="777" y="627"/>
                    <a:pt x="853" y="477"/>
                    <a:pt x="928" y="377"/>
                  </a:cubicBezTo>
                  <a:cubicBezTo>
                    <a:pt x="978" y="251"/>
                    <a:pt x="1028" y="176"/>
                    <a:pt x="1028" y="176"/>
                  </a:cubicBezTo>
                  <a:lnTo>
                    <a:pt x="702"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16" name="Google Shape;2716;p65"/>
            <p:cNvSpPr/>
            <p:nvPr/>
          </p:nvSpPr>
          <p:spPr>
            <a:xfrm>
              <a:off x="2712585" y="3839399"/>
              <a:ext cx="46486" cy="70912"/>
            </a:xfrm>
            <a:custGeom>
              <a:avLst/>
              <a:gdLst/>
              <a:ahLst/>
              <a:cxnLst/>
              <a:rect l="l" t="t" r="r" b="b"/>
              <a:pathLst>
                <a:path w="904" h="1379" extrusionOk="0">
                  <a:moveTo>
                    <a:pt x="577" y="0"/>
                  </a:moveTo>
                  <a:cubicBezTo>
                    <a:pt x="577" y="0"/>
                    <a:pt x="427" y="301"/>
                    <a:pt x="302" y="602"/>
                  </a:cubicBezTo>
                  <a:cubicBezTo>
                    <a:pt x="252" y="752"/>
                    <a:pt x="176" y="903"/>
                    <a:pt x="101" y="1028"/>
                  </a:cubicBezTo>
                  <a:cubicBezTo>
                    <a:pt x="51" y="1128"/>
                    <a:pt x="1" y="1203"/>
                    <a:pt x="1" y="1203"/>
                  </a:cubicBezTo>
                  <a:lnTo>
                    <a:pt x="327" y="1379"/>
                  </a:lnTo>
                  <a:cubicBezTo>
                    <a:pt x="327" y="1379"/>
                    <a:pt x="377" y="1304"/>
                    <a:pt x="427" y="1178"/>
                  </a:cubicBezTo>
                  <a:cubicBezTo>
                    <a:pt x="502" y="1053"/>
                    <a:pt x="577" y="928"/>
                    <a:pt x="653" y="752"/>
                  </a:cubicBezTo>
                  <a:cubicBezTo>
                    <a:pt x="778" y="452"/>
                    <a:pt x="903" y="126"/>
                    <a:pt x="903" y="126"/>
                  </a:cubicBezTo>
                  <a:lnTo>
                    <a:pt x="577"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17" name="Google Shape;2717;p65"/>
            <p:cNvSpPr/>
            <p:nvPr/>
          </p:nvSpPr>
          <p:spPr>
            <a:xfrm>
              <a:off x="2173875" y="3756916"/>
              <a:ext cx="141823" cy="279687"/>
            </a:xfrm>
            <a:custGeom>
              <a:avLst/>
              <a:gdLst/>
              <a:ahLst/>
              <a:cxnLst/>
              <a:rect l="l" t="t" r="r" b="b"/>
              <a:pathLst>
                <a:path w="2758" h="5439" extrusionOk="0">
                  <a:moveTo>
                    <a:pt x="51" y="0"/>
                  </a:moveTo>
                  <a:lnTo>
                    <a:pt x="1" y="176"/>
                  </a:lnTo>
                  <a:lnTo>
                    <a:pt x="652" y="401"/>
                  </a:lnTo>
                  <a:cubicBezTo>
                    <a:pt x="753" y="426"/>
                    <a:pt x="828" y="502"/>
                    <a:pt x="878" y="627"/>
                  </a:cubicBezTo>
                  <a:cubicBezTo>
                    <a:pt x="928" y="727"/>
                    <a:pt x="928" y="853"/>
                    <a:pt x="853" y="953"/>
                  </a:cubicBezTo>
                  <a:lnTo>
                    <a:pt x="727" y="1228"/>
                  </a:lnTo>
                  <a:cubicBezTo>
                    <a:pt x="652" y="1379"/>
                    <a:pt x="627" y="1529"/>
                    <a:pt x="677" y="1680"/>
                  </a:cubicBezTo>
                  <a:cubicBezTo>
                    <a:pt x="727" y="1830"/>
                    <a:pt x="853" y="1955"/>
                    <a:pt x="1003" y="2005"/>
                  </a:cubicBezTo>
                  <a:lnTo>
                    <a:pt x="1479" y="2231"/>
                  </a:lnTo>
                  <a:cubicBezTo>
                    <a:pt x="1555" y="2256"/>
                    <a:pt x="1630" y="2331"/>
                    <a:pt x="1680" y="2431"/>
                  </a:cubicBezTo>
                  <a:cubicBezTo>
                    <a:pt x="1730" y="2532"/>
                    <a:pt x="1705" y="2657"/>
                    <a:pt x="1680" y="2757"/>
                  </a:cubicBezTo>
                  <a:lnTo>
                    <a:pt x="1479" y="3183"/>
                  </a:lnTo>
                  <a:cubicBezTo>
                    <a:pt x="1404" y="3334"/>
                    <a:pt x="1404" y="3484"/>
                    <a:pt x="1454" y="3609"/>
                  </a:cubicBezTo>
                  <a:cubicBezTo>
                    <a:pt x="1504" y="3760"/>
                    <a:pt x="1605" y="3885"/>
                    <a:pt x="1755" y="3935"/>
                  </a:cubicBezTo>
                  <a:lnTo>
                    <a:pt x="2281" y="4186"/>
                  </a:lnTo>
                  <a:cubicBezTo>
                    <a:pt x="2482" y="4261"/>
                    <a:pt x="2557" y="4512"/>
                    <a:pt x="2482" y="4712"/>
                  </a:cubicBezTo>
                  <a:lnTo>
                    <a:pt x="2181" y="5364"/>
                  </a:lnTo>
                  <a:lnTo>
                    <a:pt x="2332" y="5439"/>
                  </a:lnTo>
                  <a:lnTo>
                    <a:pt x="2632" y="4762"/>
                  </a:lnTo>
                  <a:cubicBezTo>
                    <a:pt x="2758" y="4487"/>
                    <a:pt x="2632" y="4161"/>
                    <a:pt x="2357" y="4035"/>
                  </a:cubicBezTo>
                  <a:lnTo>
                    <a:pt x="1830" y="3785"/>
                  </a:lnTo>
                  <a:cubicBezTo>
                    <a:pt x="1730" y="3735"/>
                    <a:pt x="1655" y="3660"/>
                    <a:pt x="1605" y="3559"/>
                  </a:cubicBezTo>
                  <a:cubicBezTo>
                    <a:pt x="1580" y="3459"/>
                    <a:pt x="1580" y="3359"/>
                    <a:pt x="1630" y="3259"/>
                  </a:cubicBezTo>
                  <a:lnTo>
                    <a:pt x="1830" y="2807"/>
                  </a:lnTo>
                  <a:cubicBezTo>
                    <a:pt x="1880" y="2682"/>
                    <a:pt x="1905" y="2532"/>
                    <a:pt x="1830" y="2381"/>
                  </a:cubicBezTo>
                  <a:cubicBezTo>
                    <a:pt x="1780" y="2231"/>
                    <a:pt x="1680" y="2131"/>
                    <a:pt x="1530" y="2056"/>
                  </a:cubicBezTo>
                  <a:lnTo>
                    <a:pt x="1053" y="1855"/>
                  </a:lnTo>
                  <a:cubicBezTo>
                    <a:pt x="953" y="1805"/>
                    <a:pt x="878" y="1730"/>
                    <a:pt x="853" y="1629"/>
                  </a:cubicBezTo>
                  <a:cubicBezTo>
                    <a:pt x="803" y="1504"/>
                    <a:pt x="828" y="1404"/>
                    <a:pt x="878" y="1304"/>
                  </a:cubicBezTo>
                  <a:lnTo>
                    <a:pt x="1028" y="1028"/>
                  </a:lnTo>
                  <a:cubicBezTo>
                    <a:pt x="1103" y="878"/>
                    <a:pt x="1103" y="702"/>
                    <a:pt x="1053" y="552"/>
                  </a:cubicBezTo>
                  <a:cubicBezTo>
                    <a:pt x="978" y="401"/>
                    <a:pt x="853" y="276"/>
                    <a:pt x="702" y="226"/>
                  </a:cubicBezTo>
                  <a:lnTo>
                    <a:pt x="51" y="0"/>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2718" name="Google Shape;2718;p65"/>
            <p:cNvSpPr/>
            <p:nvPr/>
          </p:nvSpPr>
          <p:spPr>
            <a:xfrm>
              <a:off x="1026829" y="4339438"/>
              <a:ext cx="1808221" cy="107010"/>
            </a:xfrm>
            <a:custGeom>
              <a:avLst/>
              <a:gdLst/>
              <a:ahLst/>
              <a:cxnLst/>
              <a:rect l="l" t="t" r="r" b="b"/>
              <a:pathLst>
                <a:path w="35164" h="2081" extrusionOk="0">
                  <a:moveTo>
                    <a:pt x="1" y="1"/>
                  </a:moveTo>
                  <a:lnTo>
                    <a:pt x="1" y="2081"/>
                  </a:lnTo>
                  <a:lnTo>
                    <a:pt x="35164" y="2081"/>
                  </a:lnTo>
                  <a:lnTo>
                    <a:pt x="35164"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2719" name="Google Shape;2719;p65"/>
            <p:cNvSpPr/>
            <p:nvPr/>
          </p:nvSpPr>
          <p:spPr>
            <a:xfrm>
              <a:off x="654370" y="3510753"/>
              <a:ext cx="1477008" cy="935684"/>
            </a:xfrm>
            <a:custGeom>
              <a:avLst/>
              <a:gdLst/>
              <a:ahLst/>
              <a:cxnLst/>
              <a:rect l="l" t="t" r="r" b="b"/>
              <a:pathLst>
                <a:path w="28723" h="18196" extrusionOk="0">
                  <a:moveTo>
                    <a:pt x="1" y="0"/>
                  </a:moveTo>
                  <a:lnTo>
                    <a:pt x="3685" y="18196"/>
                  </a:lnTo>
                  <a:lnTo>
                    <a:pt x="28723" y="18196"/>
                  </a:lnTo>
                  <a:lnTo>
                    <a:pt x="23785"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2720" name="Google Shape;2720;p65"/>
            <p:cNvSpPr/>
            <p:nvPr/>
          </p:nvSpPr>
          <p:spPr>
            <a:xfrm>
              <a:off x="2681680" y="4142282"/>
              <a:ext cx="88961" cy="87675"/>
            </a:xfrm>
            <a:custGeom>
              <a:avLst/>
              <a:gdLst/>
              <a:ahLst/>
              <a:cxnLst/>
              <a:rect l="l" t="t" r="r" b="b"/>
              <a:pathLst>
                <a:path w="1730" h="1705" extrusionOk="0">
                  <a:moveTo>
                    <a:pt x="301" y="0"/>
                  </a:moveTo>
                  <a:lnTo>
                    <a:pt x="0" y="301"/>
                  </a:lnTo>
                  <a:lnTo>
                    <a:pt x="1429" y="1704"/>
                  </a:lnTo>
                  <a:lnTo>
                    <a:pt x="1730" y="1404"/>
                  </a:lnTo>
                  <a:lnTo>
                    <a:pt x="30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1" name="Google Shape;2721;p65"/>
            <p:cNvSpPr/>
            <p:nvPr/>
          </p:nvSpPr>
          <p:spPr>
            <a:xfrm>
              <a:off x="2682965" y="4142282"/>
              <a:ext cx="86390" cy="87675"/>
            </a:xfrm>
            <a:custGeom>
              <a:avLst/>
              <a:gdLst/>
              <a:ahLst/>
              <a:cxnLst/>
              <a:rect l="l" t="t" r="r" b="b"/>
              <a:pathLst>
                <a:path w="1680" h="1705" extrusionOk="0">
                  <a:moveTo>
                    <a:pt x="1404" y="0"/>
                  </a:moveTo>
                  <a:lnTo>
                    <a:pt x="0" y="1404"/>
                  </a:lnTo>
                  <a:lnTo>
                    <a:pt x="301" y="1704"/>
                  </a:lnTo>
                  <a:lnTo>
                    <a:pt x="1680" y="301"/>
                  </a:lnTo>
                  <a:lnTo>
                    <a:pt x="140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2" name="Google Shape;2722;p65"/>
            <p:cNvSpPr/>
            <p:nvPr/>
          </p:nvSpPr>
          <p:spPr>
            <a:xfrm>
              <a:off x="615700" y="4066227"/>
              <a:ext cx="225591" cy="19386"/>
            </a:xfrm>
            <a:custGeom>
              <a:avLst/>
              <a:gdLst/>
              <a:ahLst/>
              <a:cxnLst/>
              <a:rect l="l" t="t" r="r" b="b"/>
              <a:pathLst>
                <a:path w="4387" h="377" extrusionOk="0">
                  <a:moveTo>
                    <a:pt x="1" y="0"/>
                  </a:moveTo>
                  <a:lnTo>
                    <a:pt x="1" y="376"/>
                  </a:lnTo>
                  <a:lnTo>
                    <a:pt x="4387" y="376"/>
                  </a:lnTo>
                  <a:lnTo>
                    <a:pt x="43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3" name="Google Shape;2723;p65"/>
            <p:cNvSpPr/>
            <p:nvPr/>
          </p:nvSpPr>
          <p:spPr>
            <a:xfrm>
              <a:off x="703377" y="4001794"/>
              <a:ext cx="123774" cy="19386"/>
            </a:xfrm>
            <a:custGeom>
              <a:avLst/>
              <a:gdLst/>
              <a:ahLst/>
              <a:cxnLst/>
              <a:rect l="l" t="t" r="r" b="b"/>
              <a:pathLst>
                <a:path w="2407" h="377" extrusionOk="0">
                  <a:moveTo>
                    <a:pt x="0" y="0"/>
                  </a:moveTo>
                  <a:lnTo>
                    <a:pt x="0" y="376"/>
                  </a:lnTo>
                  <a:lnTo>
                    <a:pt x="2406" y="376"/>
                  </a:lnTo>
                  <a:lnTo>
                    <a:pt x="240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4" name="Google Shape;2724;p65"/>
            <p:cNvSpPr/>
            <p:nvPr/>
          </p:nvSpPr>
          <p:spPr>
            <a:xfrm>
              <a:off x="641514" y="3144723"/>
              <a:ext cx="51577" cy="18101"/>
            </a:xfrm>
            <a:custGeom>
              <a:avLst/>
              <a:gdLst/>
              <a:ahLst/>
              <a:cxnLst/>
              <a:rect l="l" t="t" r="r" b="b"/>
              <a:pathLst>
                <a:path w="1003" h="352" extrusionOk="0">
                  <a:moveTo>
                    <a:pt x="25" y="1"/>
                  </a:moveTo>
                  <a:lnTo>
                    <a:pt x="0" y="351"/>
                  </a:lnTo>
                  <a:lnTo>
                    <a:pt x="1003" y="351"/>
                  </a:lnTo>
                  <a:lnTo>
                    <a:pt x="1003"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25" name="Google Shape;2725;p65"/>
            <p:cNvSpPr/>
            <p:nvPr/>
          </p:nvSpPr>
          <p:spPr>
            <a:xfrm>
              <a:off x="717518" y="3144723"/>
              <a:ext cx="50343" cy="19386"/>
            </a:xfrm>
            <a:custGeom>
              <a:avLst/>
              <a:gdLst/>
              <a:ahLst/>
              <a:cxnLst/>
              <a:rect l="l" t="t" r="r" b="b"/>
              <a:pathLst>
                <a:path w="979" h="377" extrusionOk="0">
                  <a:moveTo>
                    <a:pt x="1" y="1"/>
                  </a:moveTo>
                  <a:lnTo>
                    <a:pt x="1" y="351"/>
                  </a:lnTo>
                  <a:lnTo>
                    <a:pt x="978" y="376"/>
                  </a:lnTo>
                  <a:lnTo>
                    <a:pt x="978"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26" name="Google Shape;2726;p65"/>
            <p:cNvSpPr/>
            <p:nvPr/>
          </p:nvSpPr>
          <p:spPr>
            <a:xfrm>
              <a:off x="792287" y="3144723"/>
              <a:ext cx="51577" cy="19386"/>
            </a:xfrm>
            <a:custGeom>
              <a:avLst/>
              <a:gdLst/>
              <a:ahLst/>
              <a:cxnLst/>
              <a:rect l="l" t="t" r="r" b="b"/>
              <a:pathLst>
                <a:path w="1003" h="377" extrusionOk="0">
                  <a:moveTo>
                    <a:pt x="0" y="1"/>
                  </a:moveTo>
                  <a:lnTo>
                    <a:pt x="0" y="376"/>
                  </a:lnTo>
                  <a:lnTo>
                    <a:pt x="1003" y="376"/>
                  </a:lnTo>
                  <a:lnTo>
                    <a:pt x="1003"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27" name="Google Shape;2727;p65"/>
            <p:cNvSpPr/>
            <p:nvPr/>
          </p:nvSpPr>
          <p:spPr>
            <a:xfrm>
              <a:off x="868342" y="3144723"/>
              <a:ext cx="50291" cy="19386"/>
            </a:xfrm>
            <a:custGeom>
              <a:avLst/>
              <a:gdLst/>
              <a:ahLst/>
              <a:cxnLst/>
              <a:rect l="l" t="t" r="r" b="b"/>
              <a:pathLst>
                <a:path w="978" h="377" extrusionOk="0">
                  <a:moveTo>
                    <a:pt x="0" y="1"/>
                  </a:moveTo>
                  <a:lnTo>
                    <a:pt x="0" y="376"/>
                  </a:lnTo>
                  <a:lnTo>
                    <a:pt x="978" y="376"/>
                  </a:lnTo>
                  <a:lnTo>
                    <a:pt x="978"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28" name="Google Shape;2728;p65"/>
            <p:cNvSpPr/>
            <p:nvPr/>
          </p:nvSpPr>
          <p:spPr>
            <a:xfrm>
              <a:off x="943060" y="3146009"/>
              <a:ext cx="50343" cy="18101"/>
            </a:xfrm>
            <a:custGeom>
              <a:avLst/>
              <a:gdLst/>
              <a:ahLst/>
              <a:cxnLst/>
              <a:rect l="l" t="t" r="r" b="b"/>
              <a:pathLst>
                <a:path w="979" h="352" extrusionOk="0">
                  <a:moveTo>
                    <a:pt x="1" y="1"/>
                  </a:moveTo>
                  <a:lnTo>
                    <a:pt x="1" y="351"/>
                  </a:lnTo>
                  <a:lnTo>
                    <a:pt x="978" y="351"/>
                  </a:lnTo>
                  <a:lnTo>
                    <a:pt x="978"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29" name="Google Shape;2729;p65"/>
            <p:cNvSpPr/>
            <p:nvPr/>
          </p:nvSpPr>
          <p:spPr>
            <a:xfrm>
              <a:off x="1019115" y="3146009"/>
              <a:ext cx="50291" cy="19386"/>
            </a:xfrm>
            <a:custGeom>
              <a:avLst/>
              <a:gdLst/>
              <a:ahLst/>
              <a:cxnLst/>
              <a:rect l="l" t="t" r="r" b="b"/>
              <a:pathLst>
                <a:path w="978" h="377" extrusionOk="0">
                  <a:moveTo>
                    <a:pt x="0" y="1"/>
                  </a:moveTo>
                  <a:lnTo>
                    <a:pt x="0" y="351"/>
                  </a:lnTo>
                  <a:lnTo>
                    <a:pt x="978" y="377"/>
                  </a:lnTo>
                  <a:lnTo>
                    <a:pt x="978"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30" name="Google Shape;2730;p65"/>
            <p:cNvSpPr/>
            <p:nvPr/>
          </p:nvSpPr>
          <p:spPr>
            <a:xfrm>
              <a:off x="1093885" y="3146009"/>
              <a:ext cx="50291" cy="19386"/>
            </a:xfrm>
            <a:custGeom>
              <a:avLst/>
              <a:gdLst/>
              <a:ahLst/>
              <a:cxnLst/>
              <a:rect l="l" t="t" r="r" b="b"/>
              <a:pathLst>
                <a:path w="978" h="377" extrusionOk="0">
                  <a:moveTo>
                    <a:pt x="0" y="1"/>
                  </a:moveTo>
                  <a:lnTo>
                    <a:pt x="0" y="377"/>
                  </a:lnTo>
                  <a:lnTo>
                    <a:pt x="978" y="377"/>
                  </a:lnTo>
                  <a:lnTo>
                    <a:pt x="978"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2731" name="Google Shape;2731;p65"/>
            <p:cNvSpPr/>
            <p:nvPr/>
          </p:nvSpPr>
          <p:spPr>
            <a:xfrm>
              <a:off x="2171304" y="3632884"/>
              <a:ext cx="77391" cy="28694"/>
            </a:xfrm>
            <a:custGeom>
              <a:avLst/>
              <a:gdLst/>
              <a:ahLst/>
              <a:cxnLst/>
              <a:rect l="l" t="t" r="r" b="b"/>
              <a:pathLst>
                <a:path w="1505" h="558" extrusionOk="0">
                  <a:moveTo>
                    <a:pt x="714" y="0"/>
                  </a:moveTo>
                  <a:cubicBezTo>
                    <a:pt x="384" y="0"/>
                    <a:pt x="26" y="232"/>
                    <a:pt x="26" y="232"/>
                  </a:cubicBezTo>
                  <a:cubicBezTo>
                    <a:pt x="26" y="232"/>
                    <a:pt x="0" y="296"/>
                    <a:pt x="95" y="296"/>
                  </a:cubicBezTo>
                  <a:cubicBezTo>
                    <a:pt x="133" y="296"/>
                    <a:pt x="190" y="286"/>
                    <a:pt x="276" y="257"/>
                  </a:cubicBezTo>
                  <a:cubicBezTo>
                    <a:pt x="330" y="244"/>
                    <a:pt x="369" y="237"/>
                    <a:pt x="402" y="237"/>
                  </a:cubicBezTo>
                  <a:cubicBezTo>
                    <a:pt x="493" y="237"/>
                    <a:pt x="537" y="284"/>
                    <a:pt x="702" y="357"/>
                  </a:cubicBezTo>
                  <a:cubicBezTo>
                    <a:pt x="928" y="432"/>
                    <a:pt x="1003" y="432"/>
                    <a:pt x="1128" y="508"/>
                  </a:cubicBezTo>
                  <a:cubicBezTo>
                    <a:pt x="1204" y="533"/>
                    <a:pt x="1454" y="558"/>
                    <a:pt x="1454" y="558"/>
                  </a:cubicBezTo>
                  <a:lnTo>
                    <a:pt x="1504" y="182"/>
                  </a:lnTo>
                  <a:cubicBezTo>
                    <a:pt x="1153" y="107"/>
                    <a:pt x="1229" y="82"/>
                    <a:pt x="803" y="6"/>
                  </a:cubicBezTo>
                  <a:cubicBezTo>
                    <a:pt x="773" y="2"/>
                    <a:pt x="744" y="0"/>
                    <a:pt x="714" y="0"/>
                  </a:cubicBezTo>
                  <a:close/>
                </a:path>
              </a:pathLst>
            </a:custGeom>
            <a:solidFill>
              <a:srgbClr val="F89D90"/>
            </a:solidFill>
            <a:ln>
              <a:noFill/>
            </a:ln>
          </p:spPr>
          <p:txBody>
            <a:bodyPr spcFirstLastPara="1" wrap="square" lIns="121900" tIns="121900" rIns="121900" bIns="121900" anchor="ctr" anchorCtr="0">
              <a:noAutofit/>
            </a:bodyPr>
            <a:lstStyle/>
            <a:p>
              <a:pPr defTabSz="1219170"/>
              <a:endParaRPr sz="1867"/>
            </a:p>
          </p:txBody>
        </p:sp>
        <p:sp>
          <p:nvSpPr>
            <p:cNvPr id="2732" name="Google Shape;2732;p65"/>
            <p:cNvSpPr/>
            <p:nvPr/>
          </p:nvSpPr>
          <p:spPr>
            <a:xfrm>
              <a:off x="2189354" y="3648670"/>
              <a:ext cx="56770" cy="16712"/>
            </a:xfrm>
            <a:custGeom>
              <a:avLst/>
              <a:gdLst/>
              <a:ahLst/>
              <a:cxnLst/>
              <a:rect l="l" t="t" r="r" b="b"/>
              <a:pathLst>
                <a:path w="1104" h="325" extrusionOk="0">
                  <a:moveTo>
                    <a:pt x="652" y="0"/>
                  </a:moveTo>
                  <a:cubicBezTo>
                    <a:pt x="652" y="0"/>
                    <a:pt x="0" y="201"/>
                    <a:pt x="151" y="301"/>
                  </a:cubicBezTo>
                  <a:cubicBezTo>
                    <a:pt x="176" y="317"/>
                    <a:pt x="211" y="324"/>
                    <a:pt x="253" y="324"/>
                  </a:cubicBezTo>
                  <a:cubicBezTo>
                    <a:pt x="468" y="324"/>
                    <a:pt x="873" y="146"/>
                    <a:pt x="1103" y="125"/>
                  </a:cubicBezTo>
                  <a:lnTo>
                    <a:pt x="652" y="0"/>
                  </a:lnTo>
                  <a:close/>
                </a:path>
              </a:pathLst>
            </a:custGeom>
            <a:solidFill>
              <a:srgbClr val="F89D90"/>
            </a:solidFill>
            <a:ln>
              <a:noFill/>
            </a:ln>
          </p:spPr>
          <p:txBody>
            <a:bodyPr spcFirstLastPara="1" wrap="square" lIns="121900" tIns="121900" rIns="121900" bIns="121900" anchor="ctr" anchorCtr="0">
              <a:noAutofit/>
            </a:bodyPr>
            <a:lstStyle/>
            <a:p>
              <a:pPr defTabSz="1219170"/>
              <a:endParaRPr sz="1867"/>
            </a:p>
          </p:txBody>
        </p:sp>
        <p:sp>
          <p:nvSpPr>
            <p:cNvPr id="2733" name="Google Shape;2733;p65"/>
            <p:cNvSpPr/>
            <p:nvPr/>
          </p:nvSpPr>
          <p:spPr>
            <a:xfrm>
              <a:off x="2224167" y="3490801"/>
              <a:ext cx="253924" cy="196897"/>
            </a:xfrm>
            <a:custGeom>
              <a:avLst/>
              <a:gdLst/>
              <a:ahLst/>
              <a:cxnLst/>
              <a:rect l="l" t="t" r="r" b="b"/>
              <a:pathLst>
                <a:path w="4938" h="3829" extrusionOk="0">
                  <a:moveTo>
                    <a:pt x="4041" y="0"/>
                  </a:moveTo>
                  <a:cubicBezTo>
                    <a:pt x="3942" y="0"/>
                    <a:pt x="3832" y="12"/>
                    <a:pt x="3709" y="38"/>
                  </a:cubicBezTo>
                  <a:cubicBezTo>
                    <a:pt x="3008" y="163"/>
                    <a:pt x="3459" y="1466"/>
                    <a:pt x="3133" y="1942"/>
                  </a:cubicBezTo>
                  <a:cubicBezTo>
                    <a:pt x="2572" y="2744"/>
                    <a:pt x="1048" y="2824"/>
                    <a:pt x="461" y="2824"/>
                  </a:cubicBezTo>
                  <a:cubicBezTo>
                    <a:pt x="314" y="2824"/>
                    <a:pt x="226" y="2819"/>
                    <a:pt x="226" y="2819"/>
                  </a:cubicBezTo>
                  <a:cubicBezTo>
                    <a:pt x="0" y="3020"/>
                    <a:pt x="125" y="3371"/>
                    <a:pt x="125" y="3371"/>
                  </a:cubicBezTo>
                  <a:cubicBezTo>
                    <a:pt x="125" y="3371"/>
                    <a:pt x="1451" y="3828"/>
                    <a:pt x="2610" y="3828"/>
                  </a:cubicBezTo>
                  <a:cubicBezTo>
                    <a:pt x="3144" y="3828"/>
                    <a:pt x="3643" y="3731"/>
                    <a:pt x="3960" y="3446"/>
                  </a:cubicBezTo>
                  <a:cubicBezTo>
                    <a:pt x="4937" y="2544"/>
                    <a:pt x="4937" y="1366"/>
                    <a:pt x="4812" y="664"/>
                  </a:cubicBezTo>
                  <a:cubicBezTo>
                    <a:pt x="4750" y="289"/>
                    <a:pt x="4531" y="0"/>
                    <a:pt x="4041" y="0"/>
                  </a:cubicBez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2734" name="Google Shape;2734;p65"/>
            <p:cNvSpPr/>
            <p:nvPr/>
          </p:nvSpPr>
          <p:spPr>
            <a:xfrm>
              <a:off x="2661059" y="4281433"/>
              <a:ext cx="36150" cy="45252"/>
            </a:xfrm>
            <a:custGeom>
              <a:avLst/>
              <a:gdLst/>
              <a:ahLst/>
              <a:cxnLst/>
              <a:rect l="l" t="t" r="r" b="b"/>
              <a:pathLst>
                <a:path w="703" h="880" extrusionOk="0">
                  <a:moveTo>
                    <a:pt x="502" y="1"/>
                  </a:moveTo>
                  <a:lnTo>
                    <a:pt x="0" y="302"/>
                  </a:lnTo>
                  <a:cubicBezTo>
                    <a:pt x="76" y="377"/>
                    <a:pt x="126" y="452"/>
                    <a:pt x="176" y="502"/>
                  </a:cubicBezTo>
                  <a:cubicBezTo>
                    <a:pt x="251" y="602"/>
                    <a:pt x="251" y="628"/>
                    <a:pt x="25" y="878"/>
                  </a:cubicBezTo>
                  <a:cubicBezTo>
                    <a:pt x="37" y="879"/>
                    <a:pt x="48" y="879"/>
                    <a:pt x="59" y="879"/>
                  </a:cubicBezTo>
                  <a:cubicBezTo>
                    <a:pt x="395" y="879"/>
                    <a:pt x="678" y="526"/>
                    <a:pt x="702" y="477"/>
                  </a:cubicBezTo>
                  <a:cubicBezTo>
                    <a:pt x="677" y="352"/>
                    <a:pt x="602" y="176"/>
                    <a:pt x="502" y="1"/>
                  </a:cubicBezTo>
                  <a:close/>
                </a:path>
              </a:pathLst>
            </a:custGeom>
            <a:solidFill>
              <a:srgbClr val="F9B2A3"/>
            </a:solidFill>
            <a:ln>
              <a:noFill/>
            </a:ln>
          </p:spPr>
          <p:txBody>
            <a:bodyPr spcFirstLastPara="1" wrap="square" lIns="121900" tIns="121900" rIns="121900" bIns="121900" anchor="ctr" anchorCtr="0">
              <a:noAutofit/>
            </a:bodyPr>
            <a:lstStyle/>
            <a:p>
              <a:pPr defTabSz="1219170"/>
              <a:endParaRPr sz="1867"/>
            </a:p>
          </p:txBody>
        </p:sp>
        <p:sp>
          <p:nvSpPr>
            <p:cNvPr id="2735" name="Google Shape;2735;p65"/>
            <p:cNvSpPr/>
            <p:nvPr/>
          </p:nvSpPr>
          <p:spPr>
            <a:xfrm>
              <a:off x="2644243" y="4305962"/>
              <a:ext cx="67106" cy="36613"/>
            </a:xfrm>
            <a:custGeom>
              <a:avLst/>
              <a:gdLst/>
              <a:ahLst/>
              <a:cxnLst/>
              <a:rect l="l" t="t" r="r" b="b"/>
              <a:pathLst>
                <a:path w="1305" h="712" extrusionOk="0">
                  <a:moveTo>
                    <a:pt x="1029" y="0"/>
                  </a:moveTo>
                  <a:lnTo>
                    <a:pt x="1029" y="0"/>
                  </a:lnTo>
                  <a:cubicBezTo>
                    <a:pt x="1005" y="49"/>
                    <a:pt x="722" y="402"/>
                    <a:pt x="386" y="402"/>
                  </a:cubicBezTo>
                  <a:cubicBezTo>
                    <a:pt x="375" y="402"/>
                    <a:pt x="364" y="402"/>
                    <a:pt x="352" y="401"/>
                  </a:cubicBezTo>
                  <a:cubicBezTo>
                    <a:pt x="352" y="401"/>
                    <a:pt x="0" y="712"/>
                    <a:pt x="219" y="712"/>
                  </a:cubicBezTo>
                  <a:cubicBezTo>
                    <a:pt x="241" y="712"/>
                    <a:pt x="268" y="709"/>
                    <a:pt x="302" y="702"/>
                  </a:cubicBezTo>
                  <a:cubicBezTo>
                    <a:pt x="678" y="652"/>
                    <a:pt x="1305" y="401"/>
                    <a:pt x="1029" y="0"/>
                  </a:cubicBez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6" name="Google Shape;2736;p65"/>
            <p:cNvSpPr/>
            <p:nvPr/>
          </p:nvSpPr>
          <p:spPr>
            <a:xfrm>
              <a:off x="2407182" y="3802014"/>
              <a:ext cx="289663" cy="501369"/>
            </a:xfrm>
            <a:custGeom>
              <a:avLst/>
              <a:gdLst/>
              <a:ahLst/>
              <a:cxnLst/>
              <a:rect l="l" t="t" r="r" b="b"/>
              <a:pathLst>
                <a:path w="5633" h="9750" extrusionOk="0">
                  <a:moveTo>
                    <a:pt x="2782" y="1"/>
                  </a:moveTo>
                  <a:lnTo>
                    <a:pt x="852" y="803"/>
                  </a:lnTo>
                  <a:lnTo>
                    <a:pt x="0" y="1153"/>
                  </a:lnTo>
                  <a:cubicBezTo>
                    <a:pt x="0" y="1153"/>
                    <a:pt x="175" y="2256"/>
                    <a:pt x="451" y="2883"/>
                  </a:cubicBezTo>
                  <a:cubicBezTo>
                    <a:pt x="1328" y="4838"/>
                    <a:pt x="1454" y="4737"/>
                    <a:pt x="1729" y="5164"/>
                  </a:cubicBezTo>
                  <a:cubicBezTo>
                    <a:pt x="1729" y="5214"/>
                    <a:pt x="1754" y="5239"/>
                    <a:pt x="1780" y="5289"/>
                  </a:cubicBezTo>
                  <a:cubicBezTo>
                    <a:pt x="2306" y="6266"/>
                    <a:pt x="3684" y="8647"/>
                    <a:pt x="4962" y="9725"/>
                  </a:cubicBezTo>
                  <a:cubicBezTo>
                    <a:pt x="4983" y="9742"/>
                    <a:pt x="5011" y="9750"/>
                    <a:pt x="5043" y="9750"/>
                  </a:cubicBezTo>
                  <a:cubicBezTo>
                    <a:pt x="5246" y="9750"/>
                    <a:pt x="5632" y="9443"/>
                    <a:pt x="5589" y="9249"/>
                  </a:cubicBezTo>
                  <a:cubicBezTo>
                    <a:pt x="5138" y="7620"/>
                    <a:pt x="4787" y="7269"/>
                    <a:pt x="4311" y="5514"/>
                  </a:cubicBezTo>
                  <a:cubicBezTo>
                    <a:pt x="4186" y="4988"/>
                    <a:pt x="4035" y="3960"/>
                    <a:pt x="3910" y="3309"/>
                  </a:cubicBezTo>
                  <a:cubicBezTo>
                    <a:pt x="3759" y="2532"/>
                    <a:pt x="3484" y="677"/>
                    <a:pt x="2782" y="1"/>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2737" name="Google Shape;2737;p65"/>
            <p:cNvSpPr/>
            <p:nvPr/>
          </p:nvSpPr>
          <p:spPr>
            <a:xfrm>
              <a:off x="2403274" y="4320103"/>
              <a:ext cx="41292" cy="34402"/>
            </a:xfrm>
            <a:custGeom>
              <a:avLst/>
              <a:gdLst/>
              <a:ahLst/>
              <a:cxnLst/>
              <a:rect l="l" t="t" r="r" b="b"/>
              <a:pathLst>
                <a:path w="803" h="669" extrusionOk="0">
                  <a:moveTo>
                    <a:pt x="803" y="1"/>
                  </a:moveTo>
                  <a:lnTo>
                    <a:pt x="226" y="76"/>
                  </a:lnTo>
                  <a:cubicBezTo>
                    <a:pt x="251" y="151"/>
                    <a:pt x="277" y="251"/>
                    <a:pt x="302" y="327"/>
                  </a:cubicBezTo>
                  <a:cubicBezTo>
                    <a:pt x="327" y="427"/>
                    <a:pt x="327" y="477"/>
                    <a:pt x="1" y="602"/>
                  </a:cubicBezTo>
                  <a:cubicBezTo>
                    <a:pt x="84" y="651"/>
                    <a:pt x="176" y="669"/>
                    <a:pt x="268" y="669"/>
                  </a:cubicBezTo>
                  <a:cubicBezTo>
                    <a:pt x="508" y="669"/>
                    <a:pt x="741" y="545"/>
                    <a:pt x="778" y="527"/>
                  </a:cubicBezTo>
                  <a:cubicBezTo>
                    <a:pt x="803" y="377"/>
                    <a:pt x="803" y="201"/>
                    <a:pt x="803" y="1"/>
                  </a:cubicBezTo>
                  <a:close/>
                </a:path>
              </a:pathLst>
            </a:custGeom>
            <a:solidFill>
              <a:srgbClr val="F9B2A3"/>
            </a:solidFill>
            <a:ln>
              <a:noFill/>
            </a:ln>
          </p:spPr>
          <p:txBody>
            <a:bodyPr spcFirstLastPara="1" wrap="square" lIns="121900" tIns="121900" rIns="121900" bIns="121900" anchor="ctr" anchorCtr="0">
              <a:noAutofit/>
            </a:bodyPr>
            <a:lstStyle/>
            <a:p>
              <a:pPr defTabSz="1219170"/>
              <a:endParaRPr sz="1867"/>
            </a:p>
          </p:txBody>
        </p:sp>
        <p:sp>
          <p:nvSpPr>
            <p:cNvPr id="2738" name="Google Shape;2738;p65"/>
            <p:cNvSpPr/>
            <p:nvPr/>
          </p:nvSpPr>
          <p:spPr>
            <a:xfrm>
              <a:off x="2376226" y="4347203"/>
              <a:ext cx="70809" cy="20775"/>
            </a:xfrm>
            <a:custGeom>
              <a:avLst/>
              <a:gdLst/>
              <a:ahLst/>
              <a:cxnLst/>
              <a:rect l="l" t="t" r="r" b="b"/>
              <a:pathLst>
                <a:path w="1377" h="404" extrusionOk="0">
                  <a:moveTo>
                    <a:pt x="1304" y="0"/>
                  </a:moveTo>
                  <a:cubicBezTo>
                    <a:pt x="1267" y="18"/>
                    <a:pt x="1034" y="142"/>
                    <a:pt x="794" y="142"/>
                  </a:cubicBezTo>
                  <a:cubicBezTo>
                    <a:pt x="702" y="142"/>
                    <a:pt x="610" y="124"/>
                    <a:pt x="527" y="75"/>
                  </a:cubicBezTo>
                  <a:cubicBezTo>
                    <a:pt x="527" y="75"/>
                    <a:pt x="1" y="226"/>
                    <a:pt x="351" y="326"/>
                  </a:cubicBezTo>
                  <a:cubicBezTo>
                    <a:pt x="488" y="371"/>
                    <a:pt x="663" y="404"/>
                    <a:pt x="828" y="404"/>
                  </a:cubicBezTo>
                  <a:cubicBezTo>
                    <a:pt x="1119" y="404"/>
                    <a:pt x="1377" y="304"/>
                    <a:pt x="1329" y="0"/>
                  </a:cubicBez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9" name="Google Shape;2739;p65"/>
            <p:cNvSpPr/>
            <p:nvPr/>
          </p:nvSpPr>
          <p:spPr>
            <a:xfrm>
              <a:off x="2407182" y="3843256"/>
              <a:ext cx="113438" cy="224305"/>
            </a:xfrm>
            <a:custGeom>
              <a:avLst/>
              <a:gdLst/>
              <a:ahLst/>
              <a:cxnLst/>
              <a:rect l="l" t="t" r="r" b="b"/>
              <a:pathLst>
                <a:path w="2206" h="4362" extrusionOk="0">
                  <a:moveTo>
                    <a:pt x="852" y="1"/>
                  </a:moveTo>
                  <a:lnTo>
                    <a:pt x="0" y="351"/>
                  </a:lnTo>
                  <a:cubicBezTo>
                    <a:pt x="0" y="351"/>
                    <a:pt x="175" y="1454"/>
                    <a:pt x="451" y="2081"/>
                  </a:cubicBezTo>
                  <a:cubicBezTo>
                    <a:pt x="1328" y="4036"/>
                    <a:pt x="1454" y="3935"/>
                    <a:pt x="1729" y="4362"/>
                  </a:cubicBezTo>
                  <a:cubicBezTo>
                    <a:pt x="1805" y="4161"/>
                    <a:pt x="1880" y="3961"/>
                    <a:pt x="1955" y="3735"/>
                  </a:cubicBezTo>
                  <a:cubicBezTo>
                    <a:pt x="2206" y="3008"/>
                    <a:pt x="2080" y="953"/>
                    <a:pt x="1729" y="76"/>
                  </a:cubicBezTo>
                  <a:lnTo>
                    <a:pt x="852" y="1"/>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2740" name="Google Shape;2740;p65"/>
            <p:cNvSpPr/>
            <p:nvPr/>
          </p:nvSpPr>
          <p:spPr>
            <a:xfrm>
              <a:off x="2347891" y="3822635"/>
              <a:ext cx="183064" cy="510985"/>
            </a:xfrm>
            <a:custGeom>
              <a:avLst/>
              <a:gdLst/>
              <a:ahLst/>
              <a:cxnLst/>
              <a:rect l="l" t="t" r="r" b="b"/>
              <a:pathLst>
                <a:path w="3560" h="9937" extrusionOk="0">
                  <a:moveTo>
                    <a:pt x="326" y="1"/>
                  </a:moveTo>
                  <a:cubicBezTo>
                    <a:pt x="326" y="1"/>
                    <a:pt x="25" y="1053"/>
                    <a:pt x="25" y="1755"/>
                  </a:cubicBezTo>
                  <a:cubicBezTo>
                    <a:pt x="0" y="4061"/>
                    <a:pt x="0" y="3986"/>
                    <a:pt x="25" y="4612"/>
                  </a:cubicBezTo>
                  <a:cubicBezTo>
                    <a:pt x="100" y="5715"/>
                    <a:pt x="577" y="8321"/>
                    <a:pt x="1278" y="9850"/>
                  </a:cubicBezTo>
                  <a:lnTo>
                    <a:pt x="1328" y="9900"/>
                  </a:lnTo>
                  <a:lnTo>
                    <a:pt x="1404" y="9925"/>
                  </a:lnTo>
                  <a:cubicBezTo>
                    <a:pt x="1437" y="9933"/>
                    <a:pt x="1475" y="9936"/>
                    <a:pt x="1515" y="9936"/>
                  </a:cubicBezTo>
                  <a:cubicBezTo>
                    <a:pt x="1741" y="9936"/>
                    <a:pt x="2034" y="9820"/>
                    <a:pt x="2055" y="9650"/>
                  </a:cubicBezTo>
                  <a:cubicBezTo>
                    <a:pt x="2331" y="8021"/>
                    <a:pt x="2506" y="7620"/>
                    <a:pt x="2506" y="5765"/>
                  </a:cubicBezTo>
                  <a:cubicBezTo>
                    <a:pt x="2506" y="4863"/>
                    <a:pt x="2857" y="4211"/>
                    <a:pt x="3008" y="3559"/>
                  </a:cubicBezTo>
                  <a:cubicBezTo>
                    <a:pt x="3208" y="2808"/>
                    <a:pt x="3559" y="978"/>
                    <a:pt x="3208" y="76"/>
                  </a:cubicBezTo>
                  <a:lnTo>
                    <a:pt x="326" y="1"/>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2741" name="Google Shape;2741;p65"/>
            <p:cNvSpPr/>
            <p:nvPr/>
          </p:nvSpPr>
          <p:spPr>
            <a:xfrm>
              <a:off x="2360747" y="3831686"/>
              <a:ext cx="59342" cy="501369"/>
            </a:xfrm>
            <a:custGeom>
              <a:avLst/>
              <a:gdLst/>
              <a:ahLst/>
              <a:cxnLst/>
              <a:rect l="l" t="t" r="r" b="b"/>
              <a:pathLst>
                <a:path w="1154" h="9750" extrusionOk="0">
                  <a:moveTo>
                    <a:pt x="552" y="0"/>
                  </a:moveTo>
                  <a:cubicBezTo>
                    <a:pt x="176" y="877"/>
                    <a:pt x="1" y="1880"/>
                    <a:pt x="1" y="3033"/>
                  </a:cubicBezTo>
                  <a:cubicBezTo>
                    <a:pt x="1" y="4085"/>
                    <a:pt x="151" y="5163"/>
                    <a:pt x="276" y="6115"/>
                  </a:cubicBezTo>
                  <a:cubicBezTo>
                    <a:pt x="452" y="7218"/>
                    <a:pt x="627" y="8496"/>
                    <a:pt x="1078" y="9724"/>
                  </a:cubicBezTo>
                  <a:lnTo>
                    <a:pt x="1154" y="9749"/>
                  </a:lnTo>
                  <a:cubicBezTo>
                    <a:pt x="703" y="8521"/>
                    <a:pt x="527" y="7218"/>
                    <a:pt x="352" y="6090"/>
                  </a:cubicBezTo>
                  <a:cubicBezTo>
                    <a:pt x="226" y="5163"/>
                    <a:pt x="76" y="4085"/>
                    <a:pt x="51" y="3033"/>
                  </a:cubicBezTo>
                  <a:cubicBezTo>
                    <a:pt x="51" y="1905"/>
                    <a:pt x="251" y="877"/>
                    <a:pt x="602" y="50"/>
                  </a:cubicBezTo>
                  <a:lnTo>
                    <a:pt x="602" y="0"/>
                  </a:ln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2742" name="Google Shape;2742;p65"/>
            <p:cNvSpPr/>
            <p:nvPr/>
          </p:nvSpPr>
          <p:spPr>
            <a:xfrm>
              <a:off x="2358176" y="3802014"/>
              <a:ext cx="230733" cy="94463"/>
            </a:xfrm>
            <a:custGeom>
              <a:avLst/>
              <a:gdLst/>
              <a:ahLst/>
              <a:cxnLst/>
              <a:rect l="l" t="t" r="r" b="b"/>
              <a:pathLst>
                <a:path w="4487" h="1837" extrusionOk="0">
                  <a:moveTo>
                    <a:pt x="3735" y="1"/>
                  </a:moveTo>
                  <a:lnTo>
                    <a:pt x="2632" y="477"/>
                  </a:lnTo>
                  <a:lnTo>
                    <a:pt x="126" y="402"/>
                  </a:lnTo>
                  <a:cubicBezTo>
                    <a:pt x="126" y="402"/>
                    <a:pt x="76" y="627"/>
                    <a:pt x="1" y="928"/>
                  </a:cubicBezTo>
                  <a:cubicBezTo>
                    <a:pt x="719" y="1499"/>
                    <a:pt x="1755" y="1836"/>
                    <a:pt x="2813" y="1836"/>
                  </a:cubicBezTo>
                  <a:cubicBezTo>
                    <a:pt x="3380" y="1836"/>
                    <a:pt x="3953" y="1739"/>
                    <a:pt x="4487" y="1529"/>
                  </a:cubicBezTo>
                  <a:cubicBezTo>
                    <a:pt x="4311" y="903"/>
                    <a:pt x="4061" y="326"/>
                    <a:pt x="3735" y="1"/>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2743" name="Google Shape;2743;p65"/>
            <p:cNvSpPr/>
            <p:nvPr/>
          </p:nvSpPr>
          <p:spPr>
            <a:xfrm>
              <a:off x="2327271" y="3550709"/>
              <a:ext cx="265906" cy="320928"/>
            </a:xfrm>
            <a:custGeom>
              <a:avLst/>
              <a:gdLst/>
              <a:ahLst/>
              <a:cxnLst/>
              <a:rect l="l" t="t" r="r" b="b"/>
              <a:pathLst>
                <a:path w="5171" h="6241" extrusionOk="0">
                  <a:moveTo>
                    <a:pt x="1871" y="1"/>
                  </a:moveTo>
                  <a:cubicBezTo>
                    <a:pt x="1503" y="1"/>
                    <a:pt x="1094" y="163"/>
                    <a:pt x="727" y="627"/>
                  </a:cubicBezTo>
                  <a:cubicBezTo>
                    <a:pt x="276" y="1178"/>
                    <a:pt x="0" y="2256"/>
                    <a:pt x="602" y="5589"/>
                  </a:cubicBezTo>
                  <a:cubicBezTo>
                    <a:pt x="672" y="5998"/>
                    <a:pt x="2122" y="6240"/>
                    <a:pt x="3364" y="6240"/>
                  </a:cubicBezTo>
                  <a:cubicBezTo>
                    <a:pt x="4330" y="6240"/>
                    <a:pt x="5171" y="6094"/>
                    <a:pt x="5138" y="5765"/>
                  </a:cubicBezTo>
                  <a:cubicBezTo>
                    <a:pt x="4837" y="3484"/>
                    <a:pt x="3910" y="2131"/>
                    <a:pt x="2932" y="527"/>
                  </a:cubicBezTo>
                  <a:cubicBezTo>
                    <a:pt x="2776" y="284"/>
                    <a:pt x="2359" y="1"/>
                    <a:pt x="1871" y="1"/>
                  </a:cubicBez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2744" name="Google Shape;2744;p65"/>
            <p:cNvSpPr/>
            <p:nvPr/>
          </p:nvSpPr>
          <p:spPr>
            <a:xfrm>
              <a:off x="2160402" y="3723337"/>
              <a:ext cx="32910" cy="27665"/>
            </a:xfrm>
            <a:custGeom>
              <a:avLst/>
              <a:gdLst/>
              <a:ahLst/>
              <a:cxnLst/>
              <a:rect l="l" t="t" r="r" b="b"/>
              <a:pathLst>
                <a:path w="640" h="538" extrusionOk="0">
                  <a:moveTo>
                    <a:pt x="127" y="1"/>
                  </a:moveTo>
                  <a:cubicBezTo>
                    <a:pt x="1" y="1"/>
                    <a:pt x="263" y="453"/>
                    <a:pt x="263" y="453"/>
                  </a:cubicBezTo>
                  <a:lnTo>
                    <a:pt x="162" y="478"/>
                  </a:lnTo>
                  <a:cubicBezTo>
                    <a:pt x="162" y="478"/>
                    <a:pt x="422" y="538"/>
                    <a:pt x="544" y="538"/>
                  </a:cubicBezTo>
                  <a:cubicBezTo>
                    <a:pt x="616" y="538"/>
                    <a:pt x="640" y="518"/>
                    <a:pt x="538" y="453"/>
                  </a:cubicBezTo>
                  <a:cubicBezTo>
                    <a:pt x="288" y="252"/>
                    <a:pt x="313" y="52"/>
                    <a:pt x="137" y="2"/>
                  </a:cubicBezTo>
                  <a:cubicBezTo>
                    <a:pt x="134" y="1"/>
                    <a:pt x="130" y="1"/>
                    <a:pt x="127" y="1"/>
                  </a:cubicBezTo>
                  <a:close/>
                </a:path>
              </a:pathLst>
            </a:custGeom>
            <a:solidFill>
              <a:srgbClr val="F89D90"/>
            </a:solidFill>
            <a:ln>
              <a:noFill/>
            </a:ln>
          </p:spPr>
          <p:txBody>
            <a:bodyPr spcFirstLastPara="1" wrap="square" lIns="121900" tIns="121900" rIns="121900" bIns="121900" anchor="ctr" anchorCtr="0">
              <a:noAutofit/>
            </a:bodyPr>
            <a:lstStyle/>
            <a:p>
              <a:pPr defTabSz="1219170"/>
              <a:endParaRPr sz="1867"/>
            </a:p>
          </p:txBody>
        </p:sp>
        <p:sp>
          <p:nvSpPr>
            <p:cNvPr id="2745" name="Google Shape;2745;p65"/>
            <p:cNvSpPr/>
            <p:nvPr/>
          </p:nvSpPr>
          <p:spPr>
            <a:xfrm>
              <a:off x="2132222" y="3725651"/>
              <a:ext cx="52040" cy="39030"/>
            </a:xfrm>
            <a:custGeom>
              <a:avLst/>
              <a:gdLst/>
              <a:ahLst/>
              <a:cxnLst/>
              <a:rect l="l" t="t" r="r" b="b"/>
              <a:pathLst>
                <a:path w="1012" h="759" extrusionOk="0">
                  <a:moveTo>
                    <a:pt x="93" y="0"/>
                  </a:moveTo>
                  <a:cubicBezTo>
                    <a:pt x="29" y="0"/>
                    <a:pt x="1" y="30"/>
                    <a:pt x="34" y="107"/>
                  </a:cubicBezTo>
                  <a:cubicBezTo>
                    <a:pt x="184" y="458"/>
                    <a:pt x="334" y="734"/>
                    <a:pt x="936" y="759"/>
                  </a:cubicBezTo>
                  <a:lnTo>
                    <a:pt x="1011" y="383"/>
                  </a:lnTo>
                  <a:cubicBezTo>
                    <a:pt x="1011" y="383"/>
                    <a:pt x="323" y="0"/>
                    <a:pt x="93" y="0"/>
                  </a:cubicBezTo>
                  <a:close/>
                </a:path>
              </a:pathLst>
            </a:custGeom>
            <a:solidFill>
              <a:srgbClr val="F89D90"/>
            </a:solidFill>
            <a:ln>
              <a:noFill/>
            </a:ln>
          </p:spPr>
          <p:txBody>
            <a:bodyPr spcFirstLastPara="1" wrap="square" lIns="121900" tIns="121900" rIns="121900" bIns="121900" anchor="ctr" anchorCtr="0">
              <a:noAutofit/>
            </a:bodyPr>
            <a:lstStyle/>
            <a:p>
              <a:pPr defTabSz="1219170"/>
              <a:endParaRPr sz="1867"/>
            </a:p>
          </p:txBody>
        </p:sp>
        <p:sp>
          <p:nvSpPr>
            <p:cNvPr id="2746" name="Google Shape;2746;p65"/>
            <p:cNvSpPr/>
            <p:nvPr/>
          </p:nvSpPr>
          <p:spPr>
            <a:xfrm>
              <a:off x="2171304" y="3597453"/>
              <a:ext cx="253924" cy="195046"/>
            </a:xfrm>
            <a:custGeom>
              <a:avLst/>
              <a:gdLst/>
              <a:ahLst/>
              <a:cxnLst/>
              <a:rect l="l" t="t" r="r" b="b"/>
              <a:pathLst>
                <a:path w="4938" h="3793" extrusionOk="0">
                  <a:moveTo>
                    <a:pt x="4016" y="0"/>
                  </a:moveTo>
                  <a:cubicBezTo>
                    <a:pt x="3938" y="0"/>
                    <a:pt x="3852" y="6"/>
                    <a:pt x="3760" y="19"/>
                  </a:cubicBezTo>
                  <a:cubicBezTo>
                    <a:pt x="2933" y="144"/>
                    <a:pt x="3509" y="1798"/>
                    <a:pt x="3158" y="2274"/>
                  </a:cubicBezTo>
                  <a:cubicBezTo>
                    <a:pt x="2821" y="2745"/>
                    <a:pt x="2134" y="2867"/>
                    <a:pt x="1513" y="2867"/>
                  </a:cubicBezTo>
                  <a:cubicBezTo>
                    <a:pt x="844" y="2867"/>
                    <a:pt x="251" y="2725"/>
                    <a:pt x="251" y="2725"/>
                  </a:cubicBezTo>
                  <a:cubicBezTo>
                    <a:pt x="1" y="2901"/>
                    <a:pt x="101" y="3277"/>
                    <a:pt x="101" y="3277"/>
                  </a:cubicBezTo>
                  <a:cubicBezTo>
                    <a:pt x="101" y="3277"/>
                    <a:pt x="1476" y="3793"/>
                    <a:pt x="2645" y="3793"/>
                  </a:cubicBezTo>
                  <a:cubicBezTo>
                    <a:pt x="3146" y="3793"/>
                    <a:pt x="3610" y="3698"/>
                    <a:pt x="3910" y="3427"/>
                  </a:cubicBezTo>
                  <a:cubicBezTo>
                    <a:pt x="4938" y="2575"/>
                    <a:pt x="4938" y="1397"/>
                    <a:pt x="4863" y="695"/>
                  </a:cubicBezTo>
                  <a:cubicBezTo>
                    <a:pt x="4797" y="300"/>
                    <a:pt x="4577" y="0"/>
                    <a:pt x="4016" y="0"/>
                  </a:cubicBez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2747" name="Google Shape;2747;p65"/>
            <p:cNvSpPr/>
            <p:nvPr/>
          </p:nvSpPr>
          <p:spPr>
            <a:xfrm>
              <a:off x="2280835" y="3406519"/>
              <a:ext cx="278453" cy="316917"/>
            </a:xfrm>
            <a:custGeom>
              <a:avLst/>
              <a:gdLst/>
              <a:ahLst/>
              <a:cxnLst/>
              <a:rect l="l" t="t" r="r" b="b"/>
              <a:pathLst>
                <a:path w="5415" h="6163" extrusionOk="0">
                  <a:moveTo>
                    <a:pt x="1994" y="0"/>
                  </a:moveTo>
                  <a:cubicBezTo>
                    <a:pt x="1793" y="0"/>
                    <a:pt x="1545" y="50"/>
                    <a:pt x="1229" y="173"/>
                  </a:cubicBezTo>
                  <a:cubicBezTo>
                    <a:pt x="803" y="348"/>
                    <a:pt x="327" y="874"/>
                    <a:pt x="552" y="1752"/>
                  </a:cubicBezTo>
                  <a:cubicBezTo>
                    <a:pt x="778" y="2654"/>
                    <a:pt x="778" y="2654"/>
                    <a:pt x="552" y="3080"/>
                  </a:cubicBezTo>
                  <a:cubicBezTo>
                    <a:pt x="1" y="4108"/>
                    <a:pt x="1981" y="3506"/>
                    <a:pt x="1705" y="4509"/>
                  </a:cubicBezTo>
                  <a:cubicBezTo>
                    <a:pt x="1333" y="5748"/>
                    <a:pt x="1833" y="6162"/>
                    <a:pt x="2541" y="6162"/>
                  </a:cubicBezTo>
                  <a:cubicBezTo>
                    <a:pt x="3408" y="6162"/>
                    <a:pt x="4587" y="5543"/>
                    <a:pt x="4863" y="5060"/>
                  </a:cubicBezTo>
                  <a:cubicBezTo>
                    <a:pt x="5414" y="4057"/>
                    <a:pt x="5339" y="2629"/>
                    <a:pt x="4287" y="2278"/>
                  </a:cubicBezTo>
                  <a:cubicBezTo>
                    <a:pt x="3961" y="2153"/>
                    <a:pt x="4211" y="975"/>
                    <a:pt x="3460" y="950"/>
                  </a:cubicBezTo>
                  <a:cubicBezTo>
                    <a:pt x="2829" y="929"/>
                    <a:pt x="2859" y="0"/>
                    <a:pt x="1994" y="0"/>
                  </a:cubicBez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375">
        <p159:morph option="byObject"/>
      </p:transition>
    </mc:Choice>
    <mc:Fallback>
      <p:transition spd="slow" advTm="4375">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37"/>
          <p:cNvSpPr txBox="1">
            <a:spLocks noGrp="1"/>
          </p:cNvSpPr>
          <p:nvPr>
            <p:ph type="title"/>
          </p:nvPr>
        </p:nvSpPr>
        <p:spPr>
          <a:xfrm>
            <a:off x="960000" y="593367"/>
            <a:ext cx="10281200" cy="763600"/>
          </a:xfrm>
          <a:prstGeom prst="rect">
            <a:avLst/>
          </a:prstGeom>
        </p:spPr>
        <p:txBody>
          <a:bodyPr spcFirstLastPara="1" wrap="square" lIns="121900" tIns="121900" rIns="121900" bIns="121900" anchor="t" anchorCtr="0">
            <a:noAutofit/>
          </a:bodyPr>
          <a:lstStyle/>
          <a:p>
            <a:r>
              <a:rPr lang="en" dirty="0"/>
              <a:t>Task Breakdown </a:t>
            </a:r>
            <a:endParaRPr dirty="0"/>
          </a:p>
        </p:txBody>
      </p:sp>
      <p:sp>
        <p:nvSpPr>
          <p:cNvPr id="1652" name="Google Shape;1652;p37"/>
          <p:cNvSpPr txBox="1">
            <a:spLocks noGrp="1"/>
          </p:cNvSpPr>
          <p:nvPr>
            <p:ph type="subTitle" idx="1"/>
          </p:nvPr>
        </p:nvSpPr>
        <p:spPr>
          <a:xfrm>
            <a:off x="933986" y="1723356"/>
            <a:ext cx="5222400" cy="3064400"/>
          </a:xfrm>
          <a:prstGeom prst="rect">
            <a:avLst/>
          </a:prstGeom>
        </p:spPr>
        <p:txBody>
          <a:bodyPr spcFirstLastPara="1" wrap="square" lIns="121900" tIns="121900" rIns="121900" bIns="121900" anchor="t" anchorCtr="0">
            <a:noAutofit/>
          </a:bodyPr>
          <a:lstStyle/>
          <a:p>
            <a:pPr marL="0" indent="0">
              <a:buClr>
                <a:schemeClr val="dk1"/>
              </a:buClr>
              <a:buSzPts val="1100"/>
              <a:buNone/>
            </a:pPr>
            <a:r>
              <a:rPr lang="en-US" dirty="0"/>
              <a:t>In this Project, I will use SQL to answer the questions related to dataset. That will help me to develop my  data analysis skills in a practical context.</a:t>
            </a:r>
          </a:p>
          <a:p>
            <a:pPr marL="0" indent="0">
              <a:buClr>
                <a:schemeClr val="dk1"/>
              </a:buClr>
              <a:buSzPts val="1100"/>
              <a:buNone/>
            </a:pPr>
            <a:endParaRPr lang="en-US" dirty="0"/>
          </a:p>
          <a:p>
            <a:pPr marL="0" indent="0">
              <a:buClr>
                <a:schemeClr val="dk1"/>
              </a:buClr>
              <a:buSzPts val="1100"/>
              <a:buNone/>
            </a:pPr>
            <a:r>
              <a:rPr lang="en-US" dirty="0"/>
              <a:t>Skills obtained:</a:t>
            </a:r>
            <a:endParaRPr dirty="0"/>
          </a:p>
          <a:p>
            <a:pPr marL="609585" indent="-423323">
              <a:buSzPts val="1400"/>
            </a:pPr>
            <a:r>
              <a:rPr lang="en-US" dirty="0"/>
              <a:t>Database Management Skills</a:t>
            </a:r>
          </a:p>
          <a:p>
            <a:pPr marL="609585" indent="-423323">
              <a:buSzPts val="1400"/>
            </a:pPr>
            <a:r>
              <a:rPr lang="en-US" dirty="0"/>
              <a:t>Performance Tuning and Optimization</a:t>
            </a:r>
          </a:p>
          <a:p>
            <a:pPr marL="609585" indent="-423323">
              <a:buSzPts val="1400"/>
            </a:pPr>
            <a:endParaRPr lang="en-US" dirty="0"/>
          </a:p>
          <a:p>
            <a:pPr marL="186262" indent="0">
              <a:buSzPts val="1400"/>
              <a:buNone/>
            </a:pPr>
            <a:r>
              <a:rPr lang="en" dirty="0"/>
              <a:t>And this </a:t>
            </a:r>
            <a:r>
              <a:rPr lang="en-US" dirty="0"/>
              <a:t>essential for organizing and retrieving data efficiently in various analytical tasks.</a:t>
            </a:r>
            <a:endParaRPr dirty="0"/>
          </a:p>
        </p:txBody>
      </p:sp>
      <p:sp>
        <p:nvSpPr>
          <p:cNvPr id="1653" name="Google Shape;1653;p37"/>
          <p:cNvSpPr/>
          <p:nvPr/>
        </p:nvSpPr>
        <p:spPr>
          <a:xfrm>
            <a:off x="9583179" y="5330287"/>
            <a:ext cx="156791" cy="87151"/>
          </a:xfrm>
          <a:custGeom>
            <a:avLst/>
            <a:gdLst/>
            <a:ahLst/>
            <a:cxnLst/>
            <a:rect l="l" t="t" r="r" b="b"/>
            <a:pathLst>
              <a:path w="1227" h="682" extrusionOk="0">
                <a:moveTo>
                  <a:pt x="976" y="0"/>
                </a:moveTo>
                <a:cubicBezTo>
                  <a:pt x="952" y="49"/>
                  <a:pt x="694" y="378"/>
                  <a:pt x="383" y="378"/>
                </a:cubicBezTo>
                <a:cubicBezTo>
                  <a:pt x="372" y="378"/>
                  <a:pt x="361" y="377"/>
                  <a:pt x="350" y="376"/>
                </a:cubicBezTo>
                <a:cubicBezTo>
                  <a:pt x="350" y="376"/>
                  <a:pt x="0" y="682"/>
                  <a:pt x="239" y="682"/>
                </a:cubicBezTo>
                <a:cubicBezTo>
                  <a:pt x="256" y="682"/>
                  <a:pt x="276" y="680"/>
                  <a:pt x="300" y="677"/>
                </a:cubicBezTo>
                <a:cubicBezTo>
                  <a:pt x="650" y="627"/>
                  <a:pt x="1227" y="401"/>
                  <a:pt x="976" y="0"/>
                </a:cubicBez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654" name="Google Shape;1654;p37"/>
          <p:cNvSpPr/>
          <p:nvPr/>
        </p:nvSpPr>
        <p:spPr>
          <a:xfrm>
            <a:off x="9028847" y="5362233"/>
            <a:ext cx="96221" cy="80889"/>
          </a:xfrm>
          <a:custGeom>
            <a:avLst/>
            <a:gdLst/>
            <a:ahLst/>
            <a:cxnLst/>
            <a:rect l="l" t="t" r="r" b="b"/>
            <a:pathLst>
              <a:path w="753" h="633" extrusionOk="0">
                <a:moveTo>
                  <a:pt x="728" y="1"/>
                </a:moveTo>
                <a:lnTo>
                  <a:pt x="201" y="76"/>
                </a:lnTo>
                <a:cubicBezTo>
                  <a:pt x="227" y="151"/>
                  <a:pt x="277" y="252"/>
                  <a:pt x="277" y="327"/>
                </a:cubicBezTo>
                <a:cubicBezTo>
                  <a:pt x="302" y="402"/>
                  <a:pt x="302" y="452"/>
                  <a:pt x="1" y="577"/>
                </a:cubicBezTo>
                <a:cubicBezTo>
                  <a:pt x="82" y="618"/>
                  <a:pt x="168" y="633"/>
                  <a:pt x="251" y="633"/>
                </a:cubicBezTo>
                <a:cubicBezTo>
                  <a:pt x="480" y="633"/>
                  <a:pt x="691" y="521"/>
                  <a:pt x="728" y="502"/>
                </a:cubicBezTo>
                <a:cubicBezTo>
                  <a:pt x="753" y="377"/>
                  <a:pt x="753" y="201"/>
                  <a:pt x="728" y="1"/>
                </a:cubicBezTo>
                <a:close/>
              </a:path>
            </a:pathLst>
          </a:custGeom>
          <a:solidFill>
            <a:srgbClr val="F9B2A3"/>
          </a:solidFill>
          <a:ln>
            <a:noFill/>
          </a:ln>
        </p:spPr>
        <p:txBody>
          <a:bodyPr spcFirstLastPara="1" wrap="square" lIns="121900" tIns="121900" rIns="121900" bIns="121900" anchor="ctr" anchorCtr="0">
            <a:noAutofit/>
          </a:bodyPr>
          <a:lstStyle/>
          <a:p>
            <a:pPr defTabSz="1219170"/>
            <a:endParaRPr sz="1867"/>
          </a:p>
        </p:txBody>
      </p:sp>
      <p:sp>
        <p:nvSpPr>
          <p:cNvPr id="1655" name="Google Shape;1655;p37"/>
          <p:cNvSpPr/>
          <p:nvPr/>
        </p:nvSpPr>
        <p:spPr>
          <a:xfrm>
            <a:off x="8964826" y="5426382"/>
            <a:ext cx="164329" cy="47153"/>
          </a:xfrm>
          <a:custGeom>
            <a:avLst/>
            <a:gdLst/>
            <a:ahLst/>
            <a:cxnLst/>
            <a:rect l="l" t="t" r="r" b="b"/>
            <a:pathLst>
              <a:path w="1286" h="369" extrusionOk="0">
                <a:moveTo>
                  <a:pt x="1229" y="0"/>
                </a:moveTo>
                <a:cubicBezTo>
                  <a:pt x="1192" y="19"/>
                  <a:pt x="981" y="131"/>
                  <a:pt x="752" y="131"/>
                </a:cubicBezTo>
                <a:cubicBezTo>
                  <a:pt x="669" y="131"/>
                  <a:pt x="583" y="116"/>
                  <a:pt x="502" y="75"/>
                </a:cubicBezTo>
                <a:cubicBezTo>
                  <a:pt x="502" y="75"/>
                  <a:pt x="1" y="201"/>
                  <a:pt x="352" y="301"/>
                </a:cubicBezTo>
                <a:cubicBezTo>
                  <a:pt x="473" y="338"/>
                  <a:pt x="637" y="369"/>
                  <a:pt x="791" y="369"/>
                </a:cubicBezTo>
                <a:cubicBezTo>
                  <a:pt x="1051" y="369"/>
                  <a:pt x="1285" y="283"/>
                  <a:pt x="1254" y="0"/>
                </a:cubicBez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nvGrpSpPr>
          <p:cNvPr id="1656" name="Google Shape;1656;p37"/>
          <p:cNvGrpSpPr/>
          <p:nvPr/>
        </p:nvGrpSpPr>
        <p:grpSpPr>
          <a:xfrm>
            <a:off x="7075267" y="1916233"/>
            <a:ext cx="4438999" cy="3478720"/>
            <a:chOff x="5306450" y="1437175"/>
            <a:chExt cx="3329249" cy="2609040"/>
          </a:xfrm>
        </p:grpSpPr>
        <p:sp>
          <p:nvSpPr>
            <p:cNvPr id="1657" name="Google Shape;1657;p37"/>
            <p:cNvSpPr/>
            <p:nvPr/>
          </p:nvSpPr>
          <p:spPr>
            <a:xfrm>
              <a:off x="7857393" y="3731090"/>
              <a:ext cx="72166" cy="86544"/>
            </a:xfrm>
            <a:custGeom>
              <a:avLst/>
              <a:gdLst/>
              <a:ahLst/>
              <a:cxnLst/>
              <a:rect l="l" t="t" r="r" b="b"/>
              <a:pathLst>
                <a:path w="753" h="903" extrusionOk="0">
                  <a:moveTo>
                    <a:pt x="301" y="0"/>
                  </a:moveTo>
                  <a:lnTo>
                    <a:pt x="0" y="176"/>
                  </a:lnTo>
                  <a:lnTo>
                    <a:pt x="451" y="903"/>
                  </a:lnTo>
                  <a:lnTo>
                    <a:pt x="752" y="702"/>
                  </a:lnTo>
                  <a:lnTo>
                    <a:pt x="301" y="0"/>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58" name="Google Shape;1658;p37"/>
            <p:cNvSpPr/>
            <p:nvPr/>
          </p:nvSpPr>
          <p:spPr>
            <a:xfrm>
              <a:off x="7794906" y="3630171"/>
              <a:ext cx="72166" cy="86544"/>
            </a:xfrm>
            <a:custGeom>
              <a:avLst/>
              <a:gdLst/>
              <a:ahLst/>
              <a:cxnLst/>
              <a:rect l="l" t="t" r="r" b="b"/>
              <a:pathLst>
                <a:path w="753" h="903" extrusionOk="0">
                  <a:moveTo>
                    <a:pt x="301" y="1"/>
                  </a:moveTo>
                  <a:lnTo>
                    <a:pt x="1" y="176"/>
                  </a:lnTo>
                  <a:lnTo>
                    <a:pt x="427" y="903"/>
                  </a:lnTo>
                  <a:lnTo>
                    <a:pt x="753" y="702"/>
                  </a:lnTo>
                  <a:lnTo>
                    <a:pt x="301" y="1"/>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59" name="Google Shape;1659;p37"/>
            <p:cNvSpPr/>
            <p:nvPr/>
          </p:nvSpPr>
          <p:spPr>
            <a:xfrm>
              <a:off x="7732515" y="3529348"/>
              <a:ext cx="72070" cy="86544"/>
            </a:xfrm>
            <a:custGeom>
              <a:avLst/>
              <a:gdLst/>
              <a:ahLst/>
              <a:cxnLst/>
              <a:rect l="l" t="t" r="r" b="b"/>
              <a:pathLst>
                <a:path w="752" h="903" extrusionOk="0">
                  <a:moveTo>
                    <a:pt x="301" y="0"/>
                  </a:moveTo>
                  <a:lnTo>
                    <a:pt x="0" y="201"/>
                  </a:lnTo>
                  <a:lnTo>
                    <a:pt x="426" y="902"/>
                  </a:lnTo>
                  <a:lnTo>
                    <a:pt x="752" y="702"/>
                  </a:lnTo>
                  <a:lnTo>
                    <a:pt x="301" y="0"/>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60" name="Google Shape;1660;p37"/>
            <p:cNvSpPr/>
            <p:nvPr/>
          </p:nvSpPr>
          <p:spPr>
            <a:xfrm>
              <a:off x="7667632" y="3428429"/>
              <a:ext cx="72166" cy="86544"/>
            </a:xfrm>
            <a:custGeom>
              <a:avLst/>
              <a:gdLst/>
              <a:ahLst/>
              <a:cxnLst/>
              <a:rect l="l" t="t" r="r" b="b"/>
              <a:pathLst>
                <a:path w="753" h="903" extrusionOk="0">
                  <a:moveTo>
                    <a:pt x="326" y="0"/>
                  </a:moveTo>
                  <a:lnTo>
                    <a:pt x="0" y="201"/>
                  </a:lnTo>
                  <a:lnTo>
                    <a:pt x="451" y="903"/>
                  </a:lnTo>
                  <a:lnTo>
                    <a:pt x="752" y="702"/>
                  </a:lnTo>
                  <a:lnTo>
                    <a:pt x="326" y="0"/>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61" name="Google Shape;1661;p37"/>
            <p:cNvSpPr/>
            <p:nvPr/>
          </p:nvSpPr>
          <p:spPr>
            <a:xfrm>
              <a:off x="7605145" y="3327510"/>
              <a:ext cx="72166" cy="86639"/>
            </a:xfrm>
            <a:custGeom>
              <a:avLst/>
              <a:gdLst/>
              <a:ahLst/>
              <a:cxnLst/>
              <a:rect l="l" t="t" r="r" b="b"/>
              <a:pathLst>
                <a:path w="753" h="904" extrusionOk="0">
                  <a:moveTo>
                    <a:pt x="327" y="1"/>
                  </a:moveTo>
                  <a:lnTo>
                    <a:pt x="1" y="201"/>
                  </a:lnTo>
                  <a:lnTo>
                    <a:pt x="452" y="903"/>
                  </a:lnTo>
                  <a:lnTo>
                    <a:pt x="753" y="703"/>
                  </a:lnTo>
                  <a:lnTo>
                    <a:pt x="327" y="1"/>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62" name="Google Shape;1662;p37"/>
            <p:cNvSpPr/>
            <p:nvPr/>
          </p:nvSpPr>
          <p:spPr>
            <a:xfrm>
              <a:off x="7542754" y="3226687"/>
              <a:ext cx="72070" cy="86544"/>
            </a:xfrm>
            <a:custGeom>
              <a:avLst/>
              <a:gdLst/>
              <a:ahLst/>
              <a:cxnLst/>
              <a:rect l="l" t="t" r="r" b="b"/>
              <a:pathLst>
                <a:path w="752" h="903" extrusionOk="0">
                  <a:moveTo>
                    <a:pt x="301" y="0"/>
                  </a:moveTo>
                  <a:lnTo>
                    <a:pt x="0" y="201"/>
                  </a:lnTo>
                  <a:lnTo>
                    <a:pt x="451" y="902"/>
                  </a:lnTo>
                  <a:lnTo>
                    <a:pt x="752" y="702"/>
                  </a:lnTo>
                  <a:lnTo>
                    <a:pt x="301" y="0"/>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63" name="Google Shape;1663;p37"/>
            <p:cNvSpPr/>
            <p:nvPr/>
          </p:nvSpPr>
          <p:spPr>
            <a:xfrm>
              <a:off x="7480267" y="3125768"/>
              <a:ext cx="72166" cy="86544"/>
            </a:xfrm>
            <a:custGeom>
              <a:avLst/>
              <a:gdLst/>
              <a:ahLst/>
              <a:cxnLst/>
              <a:rect l="l" t="t" r="r" b="b"/>
              <a:pathLst>
                <a:path w="753" h="903" extrusionOk="0">
                  <a:moveTo>
                    <a:pt x="301" y="1"/>
                  </a:moveTo>
                  <a:lnTo>
                    <a:pt x="0" y="201"/>
                  </a:lnTo>
                  <a:lnTo>
                    <a:pt x="427" y="903"/>
                  </a:lnTo>
                  <a:lnTo>
                    <a:pt x="752" y="702"/>
                  </a:lnTo>
                  <a:lnTo>
                    <a:pt x="301" y="1"/>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64" name="Google Shape;1664;p37"/>
            <p:cNvSpPr/>
            <p:nvPr/>
          </p:nvSpPr>
          <p:spPr>
            <a:xfrm>
              <a:off x="7417780" y="3024850"/>
              <a:ext cx="72166" cy="86639"/>
            </a:xfrm>
            <a:custGeom>
              <a:avLst/>
              <a:gdLst/>
              <a:ahLst/>
              <a:cxnLst/>
              <a:rect l="l" t="t" r="r" b="b"/>
              <a:pathLst>
                <a:path w="753" h="904" extrusionOk="0">
                  <a:moveTo>
                    <a:pt x="302" y="1"/>
                  </a:moveTo>
                  <a:lnTo>
                    <a:pt x="1" y="201"/>
                  </a:lnTo>
                  <a:lnTo>
                    <a:pt x="427" y="903"/>
                  </a:lnTo>
                  <a:lnTo>
                    <a:pt x="753" y="703"/>
                  </a:lnTo>
                  <a:lnTo>
                    <a:pt x="302" y="1"/>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65" name="Google Shape;1665;p37"/>
            <p:cNvSpPr/>
            <p:nvPr/>
          </p:nvSpPr>
          <p:spPr>
            <a:xfrm>
              <a:off x="7352993" y="2924027"/>
              <a:ext cx="72166" cy="86544"/>
            </a:xfrm>
            <a:custGeom>
              <a:avLst/>
              <a:gdLst/>
              <a:ahLst/>
              <a:cxnLst/>
              <a:rect l="l" t="t" r="r" b="b"/>
              <a:pathLst>
                <a:path w="753" h="903" extrusionOk="0">
                  <a:moveTo>
                    <a:pt x="326" y="0"/>
                  </a:moveTo>
                  <a:lnTo>
                    <a:pt x="0" y="201"/>
                  </a:lnTo>
                  <a:lnTo>
                    <a:pt x="451" y="902"/>
                  </a:lnTo>
                  <a:lnTo>
                    <a:pt x="752" y="702"/>
                  </a:lnTo>
                  <a:lnTo>
                    <a:pt x="326" y="0"/>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66" name="Google Shape;1666;p37"/>
            <p:cNvSpPr/>
            <p:nvPr/>
          </p:nvSpPr>
          <p:spPr>
            <a:xfrm>
              <a:off x="7290506" y="2823108"/>
              <a:ext cx="72166" cy="86544"/>
            </a:xfrm>
            <a:custGeom>
              <a:avLst/>
              <a:gdLst/>
              <a:ahLst/>
              <a:cxnLst/>
              <a:rect l="l" t="t" r="r" b="b"/>
              <a:pathLst>
                <a:path w="753" h="903" extrusionOk="0">
                  <a:moveTo>
                    <a:pt x="326" y="1"/>
                  </a:moveTo>
                  <a:lnTo>
                    <a:pt x="1" y="201"/>
                  </a:lnTo>
                  <a:lnTo>
                    <a:pt x="452" y="903"/>
                  </a:lnTo>
                  <a:lnTo>
                    <a:pt x="752" y="702"/>
                  </a:lnTo>
                  <a:lnTo>
                    <a:pt x="326" y="1"/>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67" name="Google Shape;1667;p37"/>
            <p:cNvSpPr/>
            <p:nvPr/>
          </p:nvSpPr>
          <p:spPr>
            <a:xfrm>
              <a:off x="7228019" y="2722189"/>
              <a:ext cx="72166" cy="86639"/>
            </a:xfrm>
            <a:custGeom>
              <a:avLst/>
              <a:gdLst/>
              <a:ahLst/>
              <a:cxnLst/>
              <a:rect l="l" t="t" r="r" b="b"/>
              <a:pathLst>
                <a:path w="753" h="904" extrusionOk="0">
                  <a:moveTo>
                    <a:pt x="302" y="1"/>
                  </a:moveTo>
                  <a:lnTo>
                    <a:pt x="1" y="201"/>
                  </a:lnTo>
                  <a:lnTo>
                    <a:pt x="452" y="903"/>
                  </a:lnTo>
                  <a:lnTo>
                    <a:pt x="753" y="703"/>
                  </a:lnTo>
                  <a:lnTo>
                    <a:pt x="302" y="1"/>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68" name="Google Shape;1668;p37"/>
            <p:cNvSpPr/>
            <p:nvPr/>
          </p:nvSpPr>
          <p:spPr>
            <a:xfrm>
              <a:off x="7165628" y="2621366"/>
              <a:ext cx="72166" cy="86544"/>
            </a:xfrm>
            <a:custGeom>
              <a:avLst/>
              <a:gdLst/>
              <a:ahLst/>
              <a:cxnLst/>
              <a:rect l="l" t="t" r="r" b="b"/>
              <a:pathLst>
                <a:path w="753" h="903" extrusionOk="0">
                  <a:moveTo>
                    <a:pt x="301" y="0"/>
                  </a:moveTo>
                  <a:lnTo>
                    <a:pt x="0" y="201"/>
                  </a:lnTo>
                  <a:lnTo>
                    <a:pt x="426" y="903"/>
                  </a:lnTo>
                  <a:lnTo>
                    <a:pt x="752" y="702"/>
                  </a:lnTo>
                  <a:lnTo>
                    <a:pt x="301" y="0"/>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69" name="Google Shape;1669;p37"/>
            <p:cNvSpPr/>
            <p:nvPr/>
          </p:nvSpPr>
          <p:spPr>
            <a:xfrm>
              <a:off x="7103141" y="2520447"/>
              <a:ext cx="72166" cy="86544"/>
            </a:xfrm>
            <a:custGeom>
              <a:avLst/>
              <a:gdLst/>
              <a:ahLst/>
              <a:cxnLst/>
              <a:rect l="l" t="t" r="r" b="b"/>
              <a:pathLst>
                <a:path w="753" h="903" extrusionOk="0">
                  <a:moveTo>
                    <a:pt x="301" y="1"/>
                  </a:moveTo>
                  <a:lnTo>
                    <a:pt x="1" y="201"/>
                  </a:lnTo>
                  <a:lnTo>
                    <a:pt x="427" y="903"/>
                  </a:lnTo>
                  <a:lnTo>
                    <a:pt x="752" y="702"/>
                  </a:lnTo>
                  <a:lnTo>
                    <a:pt x="301" y="1"/>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70" name="Google Shape;1670;p37"/>
            <p:cNvSpPr/>
            <p:nvPr/>
          </p:nvSpPr>
          <p:spPr>
            <a:xfrm>
              <a:off x="7040654" y="2419624"/>
              <a:ext cx="69770" cy="86544"/>
            </a:xfrm>
            <a:custGeom>
              <a:avLst/>
              <a:gdLst/>
              <a:ahLst/>
              <a:cxnLst/>
              <a:rect l="l" t="t" r="r" b="b"/>
              <a:pathLst>
                <a:path w="728" h="903" extrusionOk="0">
                  <a:moveTo>
                    <a:pt x="302" y="0"/>
                  </a:moveTo>
                  <a:lnTo>
                    <a:pt x="1" y="201"/>
                  </a:lnTo>
                  <a:lnTo>
                    <a:pt x="427" y="902"/>
                  </a:lnTo>
                  <a:lnTo>
                    <a:pt x="728" y="702"/>
                  </a:lnTo>
                  <a:lnTo>
                    <a:pt x="302" y="0"/>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71" name="Google Shape;1671;p37"/>
            <p:cNvSpPr/>
            <p:nvPr/>
          </p:nvSpPr>
          <p:spPr>
            <a:xfrm>
              <a:off x="6975867" y="2318705"/>
              <a:ext cx="72166" cy="86544"/>
            </a:xfrm>
            <a:custGeom>
              <a:avLst/>
              <a:gdLst/>
              <a:ahLst/>
              <a:cxnLst/>
              <a:rect l="l" t="t" r="r" b="b"/>
              <a:pathLst>
                <a:path w="753" h="903" extrusionOk="0">
                  <a:moveTo>
                    <a:pt x="326" y="0"/>
                  </a:moveTo>
                  <a:lnTo>
                    <a:pt x="0" y="201"/>
                  </a:lnTo>
                  <a:lnTo>
                    <a:pt x="451" y="903"/>
                  </a:lnTo>
                  <a:lnTo>
                    <a:pt x="752" y="702"/>
                  </a:lnTo>
                  <a:lnTo>
                    <a:pt x="326" y="0"/>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72" name="Google Shape;1672;p37"/>
            <p:cNvSpPr/>
            <p:nvPr/>
          </p:nvSpPr>
          <p:spPr>
            <a:xfrm>
              <a:off x="6913380" y="2217787"/>
              <a:ext cx="72166" cy="86639"/>
            </a:xfrm>
            <a:custGeom>
              <a:avLst/>
              <a:gdLst/>
              <a:ahLst/>
              <a:cxnLst/>
              <a:rect l="l" t="t" r="r" b="b"/>
              <a:pathLst>
                <a:path w="753" h="904" extrusionOk="0">
                  <a:moveTo>
                    <a:pt x="326" y="1"/>
                  </a:moveTo>
                  <a:lnTo>
                    <a:pt x="1" y="201"/>
                  </a:lnTo>
                  <a:lnTo>
                    <a:pt x="452" y="903"/>
                  </a:lnTo>
                  <a:lnTo>
                    <a:pt x="753" y="703"/>
                  </a:lnTo>
                  <a:lnTo>
                    <a:pt x="326" y="1"/>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73" name="Google Shape;1673;p37"/>
            <p:cNvSpPr/>
            <p:nvPr/>
          </p:nvSpPr>
          <p:spPr>
            <a:xfrm>
              <a:off x="6850989" y="2116964"/>
              <a:ext cx="72070" cy="86544"/>
            </a:xfrm>
            <a:custGeom>
              <a:avLst/>
              <a:gdLst/>
              <a:ahLst/>
              <a:cxnLst/>
              <a:rect l="l" t="t" r="r" b="b"/>
              <a:pathLst>
                <a:path w="752" h="903" extrusionOk="0">
                  <a:moveTo>
                    <a:pt x="301" y="0"/>
                  </a:moveTo>
                  <a:lnTo>
                    <a:pt x="0" y="201"/>
                  </a:lnTo>
                  <a:lnTo>
                    <a:pt x="451" y="902"/>
                  </a:lnTo>
                  <a:lnTo>
                    <a:pt x="752" y="702"/>
                  </a:lnTo>
                  <a:lnTo>
                    <a:pt x="301" y="0"/>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74" name="Google Shape;1674;p37"/>
            <p:cNvSpPr/>
            <p:nvPr/>
          </p:nvSpPr>
          <p:spPr>
            <a:xfrm>
              <a:off x="6788502" y="2016045"/>
              <a:ext cx="72166" cy="86544"/>
            </a:xfrm>
            <a:custGeom>
              <a:avLst/>
              <a:gdLst/>
              <a:ahLst/>
              <a:cxnLst/>
              <a:rect l="l" t="t" r="r" b="b"/>
              <a:pathLst>
                <a:path w="753" h="903" extrusionOk="0">
                  <a:moveTo>
                    <a:pt x="301" y="0"/>
                  </a:moveTo>
                  <a:lnTo>
                    <a:pt x="0" y="201"/>
                  </a:lnTo>
                  <a:lnTo>
                    <a:pt x="426" y="903"/>
                  </a:lnTo>
                  <a:lnTo>
                    <a:pt x="752" y="702"/>
                  </a:lnTo>
                  <a:lnTo>
                    <a:pt x="301" y="0"/>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75" name="Google Shape;1675;p37"/>
            <p:cNvSpPr/>
            <p:nvPr/>
          </p:nvSpPr>
          <p:spPr>
            <a:xfrm>
              <a:off x="6726015" y="1915126"/>
              <a:ext cx="72166" cy="86639"/>
            </a:xfrm>
            <a:custGeom>
              <a:avLst/>
              <a:gdLst/>
              <a:ahLst/>
              <a:cxnLst/>
              <a:rect l="l" t="t" r="r" b="b"/>
              <a:pathLst>
                <a:path w="753" h="904" extrusionOk="0">
                  <a:moveTo>
                    <a:pt x="302" y="1"/>
                  </a:moveTo>
                  <a:lnTo>
                    <a:pt x="1" y="201"/>
                  </a:lnTo>
                  <a:lnTo>
                    <a:pt x="427" y="903"/>
                  </a:lnTo>
                  <a:lnTo>
                    <a:pt x="753" y="703"/>
                  </a:lnTo>
                  <a:lnTo>
                    <a:pt x="302" y="1"/>
                  </a:lnTo>
                  <a:close/>
                </a:path>
              </a:pathLst>
            </a:custGeom>
            <a:solidFill>
              <a:srgbClr val="394EA3"/>
            </a:solidFill>
            <a:ln>
              <a:noFill/>
            </a:ln>
          </p:spPr>
          <p:txBody>
            <a:bodyPr spcFirstLastPara="1" wrap="square" lIns="121900" tIns="121900" rIns="121900" bIns="121900" anchor="ctr" anchorCtr="0">
              <a:noAutofit/>
            </a:bodyPr>
            <a:lstStyle/>
            <a:p>
              <a:pPr defTabSz="1219170"/>
              <a:endParaRPr sz="1867"/>
            </a:p>
          </p:txBody>
        </p:sp>
        <p:sp>
          <p:nvSpPr>
            <p:cNvPr id="1676" name="Google Shape;1676;p37"/>
            <p:cNvSpPr/>
            <p:nvPr/>
          </p:nvSpPr>
          <p:spPr>
            <a:xfrm>
              <a:off x="5611505" y="1437175"/>
              <a:ext cx="2846470" cy="2394850"/>
            </a:xfrm>
            <a:custGeom>
              <a:avLst/>
              <a:gdLst/>
              <a:ahLst/>
              <a:cxnLst/>
              <a:rect l="l" t="t" r="r" b="b"/>
              <a:pathLst>
                <a:path w="29701" h="24988" extrusionOk="0">
                  <a:moveTo>
                    <a:pt x="14863" y="0"/>
                  </a:moveTo>
                  <a:lnTo>
                    <a:pt x="1" y="24988"/>
                  </a:lnTo>
                  <a:lnTo>
                    <a:pt x="29700" y="24988"/>
                  </a:lnTo>
                  <a:lnTo>
                    <a:pt x="14863"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677" name="Google Shape;1677;p37"/>
            <p:cNvSpPr/>
            <p:nvPr/>
          </p:nvSpPr>
          <p:spPr>
            <a:xfrm>
              <a:off x="5611505" y="3137748"/>
              <a:ext cx="2846470" cy="694265"/>
            </a:xfrm>
            <a:custGeom>
              <a:avLst/>
              <a:gdLst/>
              <a:ahLst/>
              <a:cxnLst/>
              <a:rect l="l" t="t" r="r" b="b"/>
              <a:pathLst>
                <a:path w="29701" h="7244" extrusionOk="0">
                  <a:moveTo>
                    <a:pt x="4311" y="1"/>
                  </a:moveTo>
                  <a:lnTo>
                    <a:pt x="1" y="7244"/>
                  </a:lnTo>
                  <a:lnTo>
                    <a:pt x="29700" y="7244"/>
                  </a:lnTo>
                  <a:lnTo>
                    <a:pt x="253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678" name="Google Shape;1678;p37"/>
            <p:cNvSpPr/>
            <p:nvPr/>
          </p:nvSpPr>
          <p:spPr>
            <a:xfrm>
              <a:off x="6420960" y="1437175"/>
              <a:ext cx="1229883" cy="1035360"/>
            </a:xfrm>
            <a:custGeom>
              <a:avLst/>
              <a:gdLst/>
              <a:ahLst/>
              <a:cxnLst/>
              <a:rect l="l" t="t" r="r" b="b"/>
              <a:pathLst>
                <a:path w="12833" h="10803" extrusionOk="0">
                  <a:moveTo>
                    <a:pt x="6417" y="0"/>
                  </a:moveTo>
                  <a:lnTo>
                    <a:pt x="1" y="10802"/>
                  </a:lnTo>
                  <a:lnTo>
                    <a:pt x="12833" y="10802"/>
                  </a:lnTo>
                  <a:lnTo>
                    <a:pt x="6417" y="0"/>
                  </a:ln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679" name="Google Shape;1679;p37"/>
            <p:cNvSpPr/>
            <p:nvPr/>
          </p:nvSpPr>
          <p:spPr>
            <a:xfrm>
              <a:off x="6420960" y="2102492"/>
              <a:ext cx="1229883" cy="370038"/>
            </a:xfrm>
            <a:custGeom>
              <a:avLst/>
              <a:gdLst/>
              <a:ahLst/>
              <a:cxnLst/>
              <a:rect l="l" t="t" r="r" b="b"/>
              <a:pathLst>
                <a:path w="12833" h="3861" extrusionOk="0">
                  <a:moveTo>
                    <a:pt x="2281" y="1"/>
                  </a:moveTo>
                  <a:lnTo>
                    <a:pt x="1" y="3860"/>
                  </a:lnTo>
                  <a:lnTo>
                    <a:pt x="12833" y="3860"/>
                  </a:lnTo>
                  <a:lnTo>
                    <a:pt x="10527"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680" name="Google Shape;1680;p37"/>
            <p:cNvSpPr/>
            <p:nvPr/>
          </p:nvSpPr>
          <p:spPr>
            <a:xfrm>
              <a:off x="7569110" y="1915126"/>
              <a:ext cx="161007" cy="158615"/>
            </a:xfrm>
            <a:custGeom>
              <a:avLst/>
              <a:gdLst/>
              <a:ahLst/>
              <a:cxnLst/>
              <a:rect l="l" t="t" r="r" b="b"/>
              <a:pathLst>
                <a:path w="1680" h="1655" extrusionOk="0">
                  <a:moveTo>
                    <a:pt x="302" y="1"/>
                  </a:moveTo>
                  <a:lnTo>
                    <a:pt x="1" y="277"/>
                  </a:lnTo>
                  <a:lnTo>
                    <a:pt x="1379" y="1655"/>
                  </a:lnTo>
                  <a:lnTo>
                    <a:pt x="1680" y="1354"/>
                  </a:lnTo>
                  <a:lnTo>
                    <a:pt x="302"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681" name="Google Shape;1681;p37"/>
            <p:cNvSpPr/>
            <p:nvPr/>
          </p:nvSpPr>
          <p:spPr>
            <a:xfrm>
              <a:off x="7571506" y="1915126"/>
              <a:ext cx="156215" cy="158615"/>
            </a:xfrm>
            <a:custGeom>
              <a:avLst/>
              <a:gdLst/>
              <a:ahLst/>
              <a:cxnLst/>
              <a:rect l="l" t="t" r="r" b="b"/>
              <a:pathLst>
                <a:path w="1630" h="1655" extrusionOk="0">
                  <a:moveTo>
                    <a:pt x="1354" y="1"/>
                  </a:moveTo>
                  <a:lnTo>
                    <a:pt x="1" y="1354"/>
                  </a:lnTo>
                  <a:lnTo>
                    <a:pt x="277" y="1655"/>
                  </a:lnTo>
                  <a:lnTo>
                    <a:pt x="1630" y="277"/>
                  </a:lnTo>
                  <a:lnTo>
                    <a:pt x="1354"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682" name="Google Shape;1682;p37"/>
            <p:cNvSpPr/>
            <p:nvPr/>
          </p:nvSpPr>
          <p:spPr>
            <a:xfrm>
              <a:off x="5882921" y="2025629"/>
              <a:ext cx="187458" cy="187463"/>
            </a:xfrm>
            <a:custGeom>
              <a:avLst/>
              <a:gdLst/>
              <a:ahLst/>
              <a:cxnLst/>
              <a:rect l="l" t="t" r="r" b="b"/>
              <a:pathLst>
                <a:path w="1956" h="1956" extrusionOk="0">
                  <a:moveTo>
                    <a:pt x="978" y="427"/>
                  </a:moveTo>
                  <a:cubicBezTo>
                    <a:pt x="1279" y="427"/>
                    <a:pt x="1530" y="677"/>
                    <a:pt x="1530" y="978"/>
                  </a:cubicBezTo>
                  <a:cubicBezTo>
                    <a:pt x="1530" y="1279"/>
                    <a:pt x="1279" y="1530"/>
                    <a:pt x="978" y="1530"/>
                  </a:cubicBezTo>
                  <a:cubicBezTo>
                    <a:pt x="652" y="1530"/>
                    <a:pt x="402" y="1279"/>
                    <a:pt x="402" y="978"/>
                  </a:cubicBezTo>
                  <a:cubicBezTo>
                    <a:pt x="402" y="677"/>
                    <a:pt x="652" y="427"/>
                    <a:pt x="978" y="427"/>
                  </a:cubicBezTo>
                  <a:close/>
                  <a:moveTo>
                    <a:pt x="978" y="1"/>
                  </a:moveTo>
                  <a:cubicBezTo>
                    <a:pt x="427" y="1"/>
                    <a:pt x="1" y="452"/>
                    <a:pt x="1" y="978"/>
                  </a:cubicBezTo>
                  <a:cubicBezTo>
                    <a:pt x="1" y="1505"/>
                    <a:pt x="427" y="1956"/>
                    <a:pt x="978" y="1956"/>
                  </a:cubicBezTo>
                  <a:cubicBezTo>
                    <a:pt x="1504" y="1956"/>
                    <a:pt x="1956" y="1505"/>
                    <a:pt x="1956" y="978"/>
                  </a:cubicBezTo>
                  <a:cubicBezTo>
                    <a:pt x="1956" y="452"/>
                    <a:pt x="1504" y="1"/>
                    <a:pt x="978" y="1"/>
                  </a:cubicBezTo>
                  <a:close/>
                </a:path>
              </a:pathLst>
            </a:custGeom>
            <a:solidFill>
              <a:srgbClr val="6186CC"/>
            </a:solidFill>
            <a:ln>
              <a:noFill/>
            </a:ln>
          </p:spPr>
          <p:txBody>
            <a:bodyPr spcFirstLastPara="1" wrap="square" lIns="121900" tIns="121900" rIns="121900" bIns="121900" anchor="ctr" anchorCtr="0">
              <a:noAutofit/>
            </a:bodyPr>
            <a:lstStyle/>
            <a:p>
              <a:pPr defTabSz="1219170"/>
              <a:endParaRPr sz="1867"/>
            </a:p>
          </p:txBody>
        </p:sp>
        <p:sp>
          <p:nvSpPr>
            <p:cNvPr id="1683" name="Google Shape;1683;p37"/>
            <p:cNvSpPr/>
            <p:nvPr/>
          </p:nvSpPr>
          <p:spPr>
            <a:xfrm>
              <a:off x="5882921" y="2025629"/>
              <a:ext cx="187458" cy="187463"/>
            </a:xfrm>
            <a:custGeom>
              <a:avLst/>
              <a:gdLst/>
              <a:ahLst/>
              <a:cxnLst/>
              <a:rect l="l" t="t" r="r" b="b"/>
              <a:pathLst>
                <a:path w="1956" h="1956" extrusionOk="0">
                  <a:moveTo>
                    <a:pt x="978" y="427"/>
                  </a:moveTo>
                  <a:cubicBezTo>
                    <a:pt x="1279" y="427"/>
                    <a:pt x="1530" y="677"/>
                    <a:pt x="1530" y="978"/>
                  </a:cubicBezTo>
                  <a:cubicBezTo>
                    <a:pt x="1530" y="1279"/>
                    <a:pt x="1279" y="1530"/>
                    <a:pt x="978" y="1530"/>
                  </a:cubicBezTo>
                  <a:cubicBezTo>
                    <a:pt x="652" y="1530"/>
                    <a:pt x="402" y="1279"/>
                    <a:pt x="402" y="978"/>
                  </a:cubicBezTo>
                  <a:cubicBezTo>
                    <a:pt x="402" y="677"/>
                    <a:pt x="652" y="427"/>
                    <a:pt x="978" y="427"/>
                  </a:cubicBezTo>
                  <a:close/>
                  <a:moveTo>
                    <a:pt x="978" y="1"/>
                  </a:moveTo>
                  <a:cubicBezTo>
                    <a:pt x="427" y="1"/>
                    <a:pt x="1" y="452"/>
                    <a:pt x="1" y="978"/>
                  </a:cubicBezTo>
                  <a:cubicBezTo>
                    <a:pt x="1" y="1505"/>
                    <a:pt x="427" y="1956"/>
                    <a:pt x="978" y="1956"/>
                  </a:cubicBezTo>
                  <a:cubicBezTo>
                    <a:pt x="1504" y="1956"/>
                    <a:pt x="1956" y="1505"/>
                    <a:pt x="1956" y="978"/>
                  </a:cubicBezTo>
                  <a:cubicBezTo>
                    <a:pt x="1956" y="452"/>
                    <a:pt x="1504" y="1"/>
                    <a:pt x="978" y="1"/>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684" name="Google Shape;1684;p37"/>
            <p:cNvSpPr/>
            <p:nvPr/>
          </p:nvSpPr>
          <p:spPr>
            <a:xfrm>
              <a:off x="8371377" y="2539711"/>
              <a:ext cx="36131" cy="52904"/>
            </a:xfrm>
            <a:custGeom>
              <a:avLst/>
              <a:gdLst/>
              <a:ahLst/>
              <a:cxnLst/>
              <a:rect l="l" t="t" r="r" b="b"/>
              <a:pathLst>
                <a:path w="377" h="552" extrusionOk="0">
                  <a:moveTo>
                    <a:pt x="1" y="0"/>
                  </a:moveTo>
                  <a:lnTo>
                    <a:pt x="1" y="552"/>
                  </a:lnTo>
                  <a:lnTo>
                    <a:pt x="377" y="552"/>
                  </a:lnTo>
                  <a:lnTo>
                    <a:pt x="377"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685" name="Google Shape;1685;p37"/>
            <p:cNvSpPr/>
            <p:nvPr/>
          </p:nvSpPr>
          <p:spPr>
            <a:xfrm>
              <a:off x="8371377" y="2616574"/>
              <a:ext cx="36131" cy="52904"/>
            </a:xfrm>
            <a:custGeom>
              <a:avLst/>
              <a:gdLst/>
              <a:ahLst/>
              <a:cxnLst/>
              <a:rect l="l" t="t" r="r" b="b"/>
              <a:pathLst>
                <a:path w="377" h="552" extrusionOk="0">
                  <a:moveTo>
                    <a:pt x="1" y="0"/>
                  </a:moveTo>
                  <a:lnTo>
                    <a:pt x="1" y="552"/>
                  </a:lnTo>
                  <a:lnTo>
                    <a:pt x="377" y="552"/>
                  </a:lnTo>
                  <a:lnTo>
                    <a:pt x="377"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686" name="Google Shape;1686;p37"/>
            <p:cNvSpPr/>
            <p:nvPr/>
          </p:nvSpPr>
          <p:spPr>
            <a:xfrm>
              <a:off x="8371377" y="2693437"/>
              <a:ext cx="36131" cy="52904"/>
            </a:xfrm>
            <a:custGeom>
              <a:avLst/>
              <a:gdLst/>
              <a:ahLst/>
              <a:cxnLst/>
              <a:rect l="l" t="t" r="r" b="b"/>
              <a:pathLst>
                <a:path w="377" h="552" extrusionOk="0">
                  <a:moveTo>
                    <a:pt x="1" y="0"/>
                  </a:moveTo>
                  <a:lnTo>
                    <a:pt x="1" y="552"/>
                  </a:lnTo>
                  <a:lnTo>
                    <a:pt x="377" y="552"/>
                  </a:lnTo>
                  <a:lnTo>
                    <a:pt x="377"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687" name="Google Shape;1687;p37"/>
            <p:cNvSpPr/>
            <p:nvPr/>
          </p:nvSpPr>
          <p:spPr>
            <a:xfrm>
              <a:off x="8371377" y="2770300"/>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688" name="Google Shape;1688;p37"/>
            <p:cNvSpPr/>
            <p:nvPr/>
          </p:nvSpPr>
          <p:spPr>
            <a:xfrm>
              <a:off x="8371377" y="2847163"/>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689" name="Google Shape;1689;p37"/>
            <p:cNvSpPr/>
            <p:nvPr/>
          </p:nvSpPr>
          <p:spPr>
            <a:xfrm>
              <a:off x="8371377" y="2924027"/>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690" name="Google Shape;1690;p37"/>
            <p:cNvSpPr/>
            <p:nvPr/>
          </p:nvSpPr>
          <p:spPr>
            <a:xfrm>
              <a:off x="8371377" y="3000890"/>
              <a:ext cx="36131" cy="50508"/>
            </a:xfrm>
            <a:custGeom>
              <a:avLst/>
              <a:gdLst/>
              <a:ahLst/>
              <a:cxnLst/>
              <a:rect l="l" t="t" r="r" b="b"/>
              <a:pathLst>
                <a:path w="377" h="527" extrusionOk="0">
                  <a:moveTo>
                    <a:pt x="1" y="0"/>
                  </a:moveTo>
                  <a:lnTo>
                    <a:pt x="1" y="527"/>
                  </a:lnTo>
                  <a:lnTo>
                    <a:pt x="377" y="527"/>
                  </a:lnTo>
                  <a:lnTo>
                    <a:pt x="377"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691" name="Google Shape;1691;p37"/>
            <p:cNvSpPr/>
            <p:nvPr/>
          </p:nvSpPr>
          <p:spPr>
            <a:xfrm>
              <a:off x="7297694" y="2743849"/>
              <a:ext cx="795164" cy="129767"/>
            </a:xfrm>
            <a:custGeom>
              <a:avLst/>
              <a:gdLst/>
              <a:ahLst/>
              <a:cxnLst/>
              <a:rect l="l" t="t" r="r" b="b"/>
              <a:pathLst>
                <a:path w="8297" h="1354" extrusionOk="0">
                  <a:moveTo>
                    <a:pt x="176" y="1"/>
                  </a:moveTo>
                  <a:lnTo>
                    <a:pt x="1" y="176"/>
                  </a:lnTo>
                  <a:lnTo>
                    <a:pt x="677" y="928"/>
                  </a:lnTo>
                  <a:cubicBezTo>
                    <a:pt x="826" y="1117"/>
                    <a:pt x="1047" y="1211"/>
                    <a:pt x="1270" y="1211"/>
                  </a:cubicBezTo>
                  <a:cubicBezTo>
                    <a:pt x="1462" y="1211"/>
                    <a:pt x="1655" y="1142"/>
                    <a:pt x="1805" y="1003"/>
                  </a:cubicBezTo>
                  <a:lnTo>
                    <a:pt x="2407" y="477"/>
                  </a:lnTo>
                  <a:cubicBezTo>
                    <a:pt x="2532" y="376"/>
                    <a:pt x="2682" y="326"/>
                    <a:pt x="2833" y="326"/>
                  </a:cubicBezTo>
                  <a:cubicBezTo>
                    <a:pt x="2983" y="351"/>
                    <a:pt x="3108" y="402"/>
                    <a:pt x="3209" y="527"/>
                  </a:cubicBezTo>
                  <a:lnTo>
                    <a:pt x="3660" y="1028"/>
                  </a:lnTo>
                  <a:cubicBezTo>
                    <a:pt x="3785" y="1204"/>
                    <a:pt x="3986" y="1304"/>
                    <a:pt x="4211" y="1304"/>
                  </a:cubicBezTo>
                  <a:cubicBezTo>
                    <a:pt x="4237" y="1307"/>
                    <a:pt x="4263" y="1309"/>
                    <a:pt x="4289" y="1309"/>
                  </a:cubicBezTo>
                  <a:cubicBezTo>
                    <a:pt x="4468" y="1309"/>
                    <a:pt x="4656" y="1235"/>
                    <a:pt x="4788" y="1103"/>
                  </a:cubicBezTo>
                  <a:lnTo>
                    <a:pt x="5339" y="627"/>
                  </a:lnTo>
                  <a:cubicBezTo>
                    <a:pt x="5423" y="523"/>
                    <a:pt x="5541" y="470"/>
                    <a:pt x="5680" y="470"/>
                  </a:cubicBezTo>
                  <a:cubicBezTo>
                    <a:pt x="5707" y="470"/>
                    <a:pt x="5736" y="473"/>
                    <a:pt x="5765" y="477"/>
                  </a:cubicBezTo>
                  <a:cubicBezTo>
                    <a:pt x="5916" y="502"/>
                    <a:pt x="6041" y="577"/>
                    <a:pt x="6141" y="677"/>
                  </a:cubicBezTo>
                  <a:lnTo>
                    <a:pt x="6417" y="1028"/>
                  </a:lnTo>
                  <a:cubicBezTo>
                    <a:pt x="6567" y="1229"/>
                    <a:pt x="6768" y="1329"/>
                    <a:pt x="7018" y="1354"/>
                  </a:cubicBezTo>
                  <a:cubicBezTo>
                    <a:pt x="7244" y="1354"/>
                    <a:pt x="7469" y="1254"/>
                    <a:pt x="7645" y="1078"/>
                  </a:cubicBezTo>
                  <a:lnTo>
                    <a:pt x="8296" y="376"/>
                  </a:lnTo>
                  <a:lnTo>
                    <a:pt x="8121" y="226"/>
                  </a:lnTo>
                  <a:lnTo>
                    <a:pt x="7444" y="928"/>
                  </a:lnTo>
                  <a:cubicBezTo>
                    <a:pt x="7344" y="1053"/>
                    <a:pt x="7194" y="1103"/>
                    <a:pt x="7018" y="1103"/>
                  </a:cubicBezTo>
                  <a:cubicBezTo>
                    <a:pt x="6868" y="1103"/>
                    <a:pt x="6718" y="1028"/>
                    <a:pt x="6617" y="878"/>
                  </a:cubicBezTo>
                  <a:lnTo>
                    <a:pt x="6342" y="527"/>
                  </a:lnTo>
                  <a:cubicBezTo>
                    <a:pt x="6191" y="376"/>
                    <a:pt x="5991" y="251"/>
                    <a:pt x="5765" y="226"/>
                  </a:cubicBezTo>
                  <a:cubicBezTo>
                    <a:pt x="5565" y="226"/>
                    <a:pt x="5339" y="301"/>
                    <a:pt x="5164" y="427"/>
                  </a:cubicBezTo>
                  <a:lnTo>
                    <a:pt x="4637" y="928"/>
                  </a:lnTo>
                  <a:cubicBezTo>
                    <a:pt x="4512" y="1028"/>
                    <a:pt x="4362" y="1078"/>
                    <a:pt x="4211" y="1078"/>
                  </a:cubicBezTo>
                  <a:cubicBezTo>
                    <a:pt x="4061" y="1053"/>
                    <a:pt x="3936" y="1003"/>
                    <a:pt x="3835" y="878"/>
                  </a:cubicBezTo>
                  <a:lnTo>
                    <a:pt x="3384" y="351"/>
                  </a:lnTo>
                  <a:cubicBezTo>
                    <a:pt x="3259" y="201"/>
                    <a:pt x="3058" y="101"/>
                    <a:pt x="2833" y="101"/>
                  </a:cubicBezTo>
                  <a:cubicBezTo>
                    <a:pt x="2807" y="98"/>
                    <a:pt x="2781" y="96"/>
                    <a:pt x="2755" y="96"/>
                  </a:cubicBezTo>
                  <a:cubicBezTo>
                    <a:pt x="2581" y="96"/>
                    <a:pt x="2409" y="167"/>
                    <a:pt x="2256" y="276"/>
                  </a:cubicBezTo>
                  <a:lnTo>
                    <a:pt x="1630" y="828"/>
                  </a:lnTo>
                  <a:cubicBezTo>
                    <a:pt x="1527" y="919"/>
                    <a:pt x="1398" y="964"/>
                    <a:pt x="1269" y="964"/>
                  </a:cubicBezTo>
                  <a:cubicBezTo>
                    <a:pt x="1115" y="964"/>
                    <a:pt x="962" y="900"/>
                    <a:pt x="853" y="777"/>
                  </a:cubicBezTo>
                  <a:lnTo>
                    <a:pt x="176" y="1"/>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692" name="Google Shape;1692;p37"/>
            <p:cNvSpPr/>
            <p:nvPr/>
          </p:nvSpPr>
          <p:spPr>
            <a:xfrm>
              <a:off x="7405800" y="1593298"/>
              <a:ext cx="756733" cy="319531"/>
            </a:xfrm>
            <a:custGeom>
              <a:avLst/>
              <a:gdLst/>
              <a:ahLst/>
              <a:cxnLst/>
              <a:rect l="l" t="t" r="r" b="b"/>
              <a:pathLst>
                <a:path w="7896" h="3334" extrusionOk="0">
                  <a:moveTo>
                    <a:pt x="2256" y="0"/>
                  </a:moveTo>
                  <a:lnTo>
                    <a:pt x="1" y="3083"/>
                  </a:lnTo>
                  <a:lnTo>
                    <a:pt x="326" y="3334"/>
                  </a:lnTo>
                  <a:lnTo>
                    <a:pt x="2457" y="427"/>
                  </a:lnTo>
                  <a:lnTo>
                    <a:pt x="7895" y="427"/>
                  </a:lnTo>
                  <a:lnTo>
                    <a:pt x="7895" y="0"/>
                  </a:ln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693" name="Google Shape;1693;p37"/>
            <p:cNvSpPr/>
            <p:nvPr/>
          </p:nvSpPr>
          <p:spPr>
            <a:xfrm>
              <a:off x="8092774" y="1545282"/>
              <a:ext cx="137048" cy="136955"/>
            </a:xfrm>
            <a:custGeom>
              <a:avLst/>
              <a:gdLst/>
              <a:ahLst/>
              <a:cxnLst/>
              <a:rect l="l" t="t" r="r" b="b"/>
              <a:pathLst>
                <a:path w="1430" h="1429" extrusionOk="0">
                  <a:moveTo>
                    <a:pt x="727" y="0"/>
                  </a:moveTo>
                  <a:cubicBezTo>
                    <a:pt x="326" y="0"/>
                    <a:pt x="0" y="326"/>
                    <a:pt x="0" y="702"/>
                  </a:cubicBezTo>
                  <a:cubicBezTo>
                    <a:pt x="0" y="1103"/>
                    <a:pt x="326" y="1429"/>
                    <a:pt x="727" y="1429"/>
                  </a:cubicBezTo>
                  <a:cubicBezTo>
                    <a:pt x="1128" y="1429"/>
                    <a:pt x="1429" y="1103"/>
                    <a:pt x="1429" y="702"/>
                  </a:cubicBezTo>
                  <a:cubicBezTo>
                    <a:pt x="1429" y="326"/>
                    <a:pt x="1128" y="0"/>
                    <a:pt x="727" y="0"/>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694" name="Google Shape;1694;p37"/>
            <p:cNvSpPr/>
            <p:nvPr/>
          </p:nvSpPr>
          <p:spPr>
            <a:xfrm>
              <a:off x="6346493" y="2318705"/>
              <a:ext cx="362841" cy="28944"/>
            </a:xfrm>
            <a:custGeom>
              <a:avLst/>
              <a:gdLst/>
              <a:ahLst/>
              <a:cxnLst/>
              <a:rect l="l" t="t" r="r" b="b"/>
              <a:pathLst>
                <a:path w="3786" h="302" extrusionOk="0">
                  <a:moveTo>
                    <a:pt x="1" y="0"/>
                  </a:moveTo>
                  <a:lnTo>
                    <a:pt x="1" y="301"/>
                  </a:lnTo>
                  <a:lnTo>
                    <a:pt x="3785" y="301"/>
                  </a:lnTo>
                  <a:lnTo>
                    <a:pt x="37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695" name="Google Shape;1695;p37"/>
            <p:cNvSpPr/>
            <p:nvPr/>
          </p:nvSpPr>
          <p:spPr>
            <a:xfrm>
              <a:off x="6488239" y="2227466"/>
              <a:ext cx="199438" cy="26452"/>
            </a:xfrm>
            <a:custGeom>
              <a:avLst/>
              <a:gdLst/>
              <a:ahLst/>
              <a:cxnLst/>
              <a:rect l="l" t="t" r="r" b="b"/>
              <a:pathLst>
                <a:path w="2081" h="276" extrusionOk="0">
                  <a:moveTo>
                    <a:pt x="1" y="0"/>
                  </a:moveTo>
                  <a:lnTo>
                    <a:pt x="1" y="276"/>
                  </a:lnTo>
                  <a:lnTo>
                    <a:pt x="2081" y="276"/>
                  </a:lnTo>
                  <a:lnTo>
                    <a:pt x="208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696" name="Google Shape;1696;p37"/>
            <p:cNvSpPr/>
            <p:nvPr/>
          </p:nvSpPr>
          <p:spPr>
            <a:xfrm>
              <a:off x="7809378" y="3298758"/>
              <a:ext cx="756637" cy="317135"/>
            </a:xfrm>
            <a:custGeom>
              <a:avLst/>
              <a:gdLst/>
              <a:ahLst/>
              <a:cxnLst/>
              <a:rect l="l" t="t" r="r" b="b"/>
              <a:pathLst>
                <a:path w="7895" h="3309" extrusionOk="0">
                  <a:moveTo>
                    <a:pt x="2256" y="0"/>
                  </a:moveTo>
                  <a:lnTo>
                    <a:pt x="0" y="3083"/>
                  </a:lnTo>
                  <a:lnTo>
                    <a:pt x="326" y="3308"/>
                  </a:lnTo>
                  <a:lnTo>
                    <a:pt x="2456" y="401"/>
                  </a:lnTo>
                  <a:lnTo>
                    <a:pt x="7895" y="401"/>
                  </a:lnTo>
                  <a:lnTo>
                    <a:pt x="7895" y="0"/>
                  </a:ln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697" name="Google Shape;1697;p37"/>
            <p:cNvSpPr/>
            <p:nvPr/>
          </p:nvSpPr>
          <p:spPr>
            <a:xfrm>
              <a:off x="8496351" y="3248251"/>
              <a:ext cx="139348" cy="139447"/>
            </a:xfrm>
            <a:custGeom>
              <a:avLst/>
              <a:gdLst/>
              <a:ahLst/>
              <a:cxnLst/>
              <a:rect l="l" t="t" r="r" b="b"/>
              <a:pathLst>
                <a:path w="1454" h="1455" extrusionOk="0">
                  <a:moveTo>
                    <a:pt x="727" y="1"/>
                  </a:moveTo>
                  <a:cubicBezTo>
                    <a:pt x="326" y="1"/>
                    <a:pt x="0" y="327"/>
                    <a:pt x="0" y="728"/>
                  </a:cubicBezTo>
                  <a:cubicBezTo>
                    <a:pt x="0" y="1129"/>
                    <a:pt x="326" y="1454"/>
                    <a:pt x="727" y="1454"/>
                  </a:cubicBezTo>
                  <a:cubicBezTo>
                    <a:pt x="1128" y="1454"/>
                    <a:pt x="1454" y="1129"/>
                    <a:pt x="1454" y="728"/>
                  </a:cubicBezTo>
                  <a:cubicBezTo>
                    <a:pt x="1454" y="327"/>
                    <a:pt x="1128" y="1"/>
                    <a:pt x="727" y="1"/>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grpSp>
          <p:nvGrpSpPr>
            <p:cNvPr id="1698" name="Google Shape;1698;p37"/>
            <p:cNvGrpSpPr/>
            <p:nvPr/>
          </p:nvGrpSpPr>
          <p:grpSpPr>
            <a:xfrm>
              <a:off x="5306450" y="1672557"/>
              <a:ext cx="1426848" cy="2159452"/>
              <a:chOff x="5306450" y="1672557"/>
              <a:chExt cx="1426848" cy="2159452"/>
            </a:xfrm>
          </p:grpSpPr>
          <p:sp>
            <p:nvSpPr>
              <p:cNvPr id="1699" name="Google Shape;1699;p37"/>
              <p:cNvSpPr/>
              <p:nvPr/>
            </p:nvSpPr>
            <p:spPr>
              <a:xfrm>
                <a:off x="6661228" y="1814303"/>
                <a:ext cx="72070" cy="86544"/>
              </a:xfrm>
              <a:custGeom>
                <a:avLst/>
                <a:gdLst/>
                <a:ahLst/>
                <a:cxnLst/>
                <a:rect l="l" t="t" r="r" b="b"/>
                <a:pathLst>
                  <a:path w="752" h="903" extrusionOk="0">
                    <a:moveTo>
                      <a:pt x="326" y="0"/>
                    </a:moveTo>
                    <a:lnTo>
                      <a:pt x="0" y="201"/>
                    </a:lnTo>
                    <a:lnTo>
                      <a:pt x="451" y="902"/>
                    </a:lnTo>
                    <a:lnTo>
                      <a:pt x="752" y="702"/>
                    </a:lnTo>
                    <a:lnTo>
                      <a:pt x="326"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00" name="Google Shape;1700;p37"/>
              <p:cNvSpPr/>
              <p:nvPr/>
            </p:nvSpPr>
            <p:spPr>
              <a:xfrm>
                <a:off x="6598741" y="1713384"/>
                <a:ext cx="72166" cy="86544"/>
              </a:xfrm>
              <a:custGeom>
                <a:avLst/>
                <a:gdLst/>
                <a:ahLst/>
                <a:cxnLst/>
                <a:rect l="l" t="t" r="r" b="b"/>
                <a:pathLst>
                  <a:path w="753" h="903" extrusionOk="0">
                    <a:moveTo>
                      <a:pt x="326" y="1"/>
                    </a:moveTo>
                    <a:lnTo>
                      <a:pt x="0" y="201"/>
                    </a:lnTo>
                    <a:lnTo>
                      <a:pt x="452" y="903"/>
                    </a:lnTo>
                    <a:lnTo>
                      <a:pt x="752" y="702"/>
                    </a:lnTo>
                    <a:lnTo>
                      <a:pt x="326"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01" name="Google Shape;1701;p37"/>
              <p:cNvSpPr/>
              <p:nvPr/>
            </p:nvSpPr>
            <p:spPr>
              <a:xfrm>
                <a:off x="6531462" y="1672557"/>
                <a:ext cx="72166" cy="88940"/>
              </a:xfrm>
              <a:custGeom>
                <a:avLst/>
                <a:gdLst/>
                <a:ahLst/>
                <a:cxnLst/>
                <a:rect l="l" t="t" r="r" b="b"/>
                <a:pathLst>
                  <a:path w="753" h="928" extrusionOk="0">
                    <a:moveTo>
                      <a:pt x="427" y="1"/>
                    </a:moveTo>
                    <a:lnTo>
                      <a:pt x="1" y="727"/>
                    </a:lnTo>
                    <a:lnTo>
                      <a:pt x="301" y="928"/>
                    </a:lnTo>
                    <a:lnTo>
                      <a:pt x="753" y="201"/>
                    </a:lnTo>
                    <a:lnTo>
                      <a:pt x="427"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02" name="Google Shape;1702;p37"/>
              <p:cNvSpPr/>
              <p:nvPr/>
            </p:nvSpPr>
            <p:spPr>
              <a:xfrm>
                <a:off x="6469071" y="1778267"/>
                <a:ext cx="72070" cy="86544"/>
              </a:xfrm>
              <a:custGeom>
                <a:avLst/>
                <a:gdLst/>
                <a:ahLst/>
                <a:cxnLst/>
                <a:rect l="l" t="t" r="r" b="b"/>
                <a:pathLst>
                  <a:path w="752" h="903" extrusionOk="0">
                    <a:moveTo>
                      <a:pt x="451" y="0"/>
                    </a:moveTo>
                    <a:lnTo>
                      <a:pt x="0" y="702"/>
                    </a:lnTo>
                    <a:lnTo>
                      <a:pt x="326" y="903"/>
                    </a:lnTo>
                    <a:lnTo>
                      <a:pt x="752" y="176"/>
                    </a:lnTo>
                    <a:lnTo>
                      <a:pt x="451"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03" name="Google Shape;1703;p37"/>
              <p:cNvSpPr/>
              <p:nvPr/>
            </p:nvSpPr>
            <p:spPr>
              <a:xfrm>
                <a:off x="6408980" y="1881486"/>
                <a:ext cx="72166" cy="86639"/>
              </a:xfrm>
              <a:custGeom>
                <a:avLst/>
                <a:gdLst/>
                <a:ahLst/>
                <a:cxnLst/>
                <a:rect l="l" t="t" r="r" b="b"/>
                <a:pathLst>
                  <a:path w="753" h="904" extrusionOk="0">
                    <a:moveTo>
                      <a:pt x="427" y="1"/>
                    </a:moveTo>
                    <a:lnTo>
                      <a:pt x="0" y="728"/>
                    </a:lnTo>
                    <a:lnTo>
                      <a:pt x="301" y="903"/>
                    </a:lnTo>
                    <a:lnTo>
                      <a:pt x="752" y="176"/>
                    </a:lnTo>
                    <a:lnTo>
                      <a:pt x="427"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04" name="Google Shape;1704;p37"/>
              <p:cNvSpPr/>
              <p:nvPr/>
            </p:nvSpPr>
            <p:spPr>
              <a:xfrm>
                <a:off x="6346493" y="1984801"/>
                <a:ext cx="72166" cy="86544"/>
              </a:xfrm>
              <a:custGeom>
                <a:avLst/>
                <a:gdLst/>
                <a:ahLst/>
                <a:cxnLst/>
                <a:rect l="l" t="t" r="r" b="b"/>
                <a:pathLst>
                  <a:path w="753" h="903" extrusionOk="0">
                    <a:moveTo>
                      <a:pt x="452" y="1"/>
                    </a:moveTo>
                    <a:lnTo>
                      <a:pt x="1" y="728"/>
                    </a:lnTo>
                    <a:lnTo>
                      <a:pt x="327" y="903"/>
                    </a:lnTo>
                    <a:lnTo>
                      <a:pt x="753" y="176"/>
                    </a:lnTo>
                    <a:lnTo>
                      <a:pt x="452"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05" name="Google Shape;1705;p37"/>
              <p:cNvSpPr/>
              <p:nvPr/>
            </p:nvSpPr>
            <p:spPr>
              <a:xfrm>
                <a:off x="6286498" y="2088116"/>
                <a:ext cx="72166" cy="86544"/>
              </a:xfrm>
              <a:custGeom>
                <a:avLst/>
                <a:gdLst/>
                <a:ahLst/>
                <a:cxnLst/>
                <a:rect l="l" t="t" r="r" b="b"/>
                <a:pathLst>
                  <a:path w="753" h="903" extrusionOk="0">
                    <a:moveTo>
                      <a:pt x="426" y="0"/>
                    </a:moveTo>
                    <a:lnTo>
                      <a:pt x="0" y="727"/>
                    </a:lnTo>
                    <a:lnTo>
                      <a:pt x="301" y="903"/>
                    </a:lnTo>
                    <a:lnTo>
                      <a:pt x="752" y="176"/>
                    </a:lnTo>
                    <a:lnTo>
                      <a:pt x="426"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06" name="Google Shape;1706;p37"/>
              <p:cNvSpPr/>
              <p:nvPr/>
            </p:nvSpPr>
            <p:spPr>
              <a:xfrm>
                <a:off x="6224011" y="2191431"/>
                <a:ext cx="72166" cy="86544"/>
              </a:xfrm>
              <a:custGeom>
                <a:avLst/>
                <a:gdLst/>
                <a:ahLst/>
                <a:cxnLst/>
                <a:rect l="l" t="t" r="r" b="b"/>
                <a:pathLst>
                  <a:path w="753" h="903" extrusionOk="0">
                    <a:moveTo>
                      <a:pt x="427" y="0"/>
                    </a:moveTo>
                    <a:lnTo>
                      <a:pt x="1" y="727"/>
                    </a:lnTo>
                    <a:lnTo>
                      <a:pt x="326" y="902"/>
                    </a:lnTo>
                    <a:lnTo>
                      <a:pt x="753" y="176"/>
                    </a:lnTo>
                    <a:lnTo>
                      <a:pt x="427"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07" name="Google Shape;1707;p37"/>
              <p:cNvSpPr/>
              <p:nvPr/>
            </p:nvSpPr>
            <p:spPr>
              <a:xfrm>
                <a:off x="6164016" y="2294650"/>
                <a:ext cx="72070" cy="89035"/>
              </a:xfrm>
              <a:custGeom>
                <a:avLst/>
                <a:gdLst/>
                <a:ahLst/>
                <a:cxnLst/>
                <a:rect l="l" t="t" r="r" b="b"/>
                <a:pathLst>
                  <a:path w="752" h="929" extrusionOk="0">
                    <a:moveTo>
                      <a:pt x="426" y="1"/>
                    </a:moveTo>
                    <a:lnTo>
                      <a:pt x="0" y="728"/>
                    </a:lnTo>
                    <a:lnTo>
                      <a:pt x="301" y="928"/>
                    </a:lnTo>
                    <a:lnTo>
                      <a:pt x="752" y="201"/>
                    </a:lnTo>
                    <a:lnTo>
                      <a:pt x="426"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08" name="Google Shape;1708;p37"/>
              <p:cNvSpPr/>
              <p:nvPr/>
            </p:nvSpPr>
            <p:spPr>
              <a:xfrm>
                <a:off x="6101529" y="2397964"/>
                <a:ext cx="72166" cy="88940"/>
              </a:xfrm>
              <a:custGeom>
                <a:avLst/>
                <a:gdLst/>
                <a:ahLst/>
                <a:cxnLst/>
                <a:rect l="l" t="t" r="r" b="b"/>
                <a:pathLst>
                  <a:path w="753" h="928" extrusionOk="0">
                    <a:moveTo>
                      <a:pt x="426" y="0"/>
                    </a:moveTo>
                    <a:lnTo>
                      <a:pt x="0" y="727"/>
                    </a:lnTo>
                    <a:lnTo>
                      <a:pt x="326" y="928"/>
                    </a:lnTo>
                    <a:lnTo>
                      <a:pt x="752" y="201"/>
                    </a:lnTo>
                    <a:lnTo>
                      <a:pt x="426"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09" name="Google Shape;1709;p37"/>
              <p:cNvSpPr/>
              <p:nvPr/>
            </p:nvSpPr>
            <p:spPr>
              <a:xfrm>
                <a:off x="6041438" y="2501279"/>
                <a:ext cx="72166" cy="88940"/>
              </a:xfrm>
              <a:custGeom>
                <a:avLst/>
                <a:gdLst/>
                <a:ahLst/>
                <a:cxnLst/>
                <a:rect l="l" t="t" r="r" b="b"/>
                <a:pathLst>
                  <a:path w="753" h="928" extrusionOk="0">
                    <a:moveTo>
                      <a:pt x="427" y="0"/>
                    </a:moveTo>
                    <a:lnTo>
                      <a:pt x="1" y="727"/>
                    </a:lnTo>
                    <a:lnTo>
                      <a:pt x="302" y="928"/>
                    </a:lnTo>
                    <a:lnTo>
                      <a:pt x="753" y="201"/>
                    </a:lnTo>
                    <a:lnTo>
                      <a:pt x="427"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10" name="Google Shape;1710;p37"/>
              <p:cNvSpPr/>
              <p:nvPr/>
            </p:nvSpPr>
            <p:spPr>
              <a:xfrm>
                <a:off x="5979047" y="2606894"/>
                <a:ext cx="72166" cy="86639"/>
              </a:xfrm>
              <a:custGeom>
                <a:avLst/>
                <a:gdLst/>
                <a:ahLst/>
                <a:cxnLst/>
                <a:rect l="l" t="t" r="r" b="b"/>
                <a:pathLst>
                  <a:path w="753" h="904" extrusionOk="0">
                    <a:moveTo>
                      <a:pt x="426" y="1"/>
                    </a:moveTo>
                    <a:lnTo>
                      <a:pt x="0" y="728"/>
                    </a:lnTo>
                    <a:lnTo>
                      <a:pt x="326" y="903"/>
                    </a:lnTo>
                    <a:lnTo>
                      <a:pt x="752" y="176"/>
                    </a:lnTo>
                    <a:lnTo>
                      <a:pt x="426"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11" name="Google Shape;1711;p37"/>
              <p:cNvSpPr/>
              <p:nvPr/>
            </p:nvSpPr>
            <p:spPr>
              <a:xfrm>
                <a:off x="5918956" y="2710209"/>
                <a:ext cx="69770" cy="86544"/>
              </a:xfrm>
              <a:custGeom>
                <a:avLst/>
                <a:gdLst/>
                <a:ahLst/>
                <a:cxnLst/>
                <a:rect l="l" t="t" r="r" b="b"/>
                <a:pathLst>
                  <a:path w="728" h="903" extrusionOk="0">
                    <a:moveTo>
                      <a:pt x="427" y="1"/>
                    </a:moveTo>
                    <a:lnTo>
                      <a:pt x="1" y="727"/>
                    </a:lnTo>
                    <a:lnTo>
                      <a:pt x="301" y="903"/>
                    </a:lnTo>
                    <a:lnTo>
                      <a:pt x="727" y="176"/>
                    </a:lnTo>
                    <a:lnTo>
                      <a:pt x="427"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12" name="Google Shape;1712;p37"/>
              <p:cNvSpPr/>
              <p:nvPr/>
            </p:nvSpPr>
            <p:spPr>
              <a:xfrm>
                <a:off x="5856565" y="2813524"/>
                <a:ext cx="72070" cy="86544"/>
              </a:xfrm>
              <a:custGeom>
                <a:avLst/>
                <a:gdLst/>
                <a:ahLst/>
                <a:cxnLst/>
                <a:rect l="l" t="t" r="r" b="b"/>
                <a:pathLst>
                  <a:path w="752" h="903" extrusionOk="0">
                    <a:moveTo>
                      <a:pt x="426" y="0"/>
                    </a:moveTo>
                    <a:lnTo>
                      <a:pt x="0" y="727"/>
                    </a:lnTo>
                    <a:lnTo>
                      <a:pt x="326" y="903"/>
                    </a:lnTo>
                    <a:lnTo>
                      <a:pt x="752" y="176"/>
                    </a:lnTo>
                    <a:lnTo>
                      <a:pt x="426"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13" name="Google Shape;1713;p37"/>
              <p:cNvSpPr/>
              <p:nvPr/>
            </p:nvSpPr>
            <p:spPr>
              <a:xfrm>
                <a:off x="5796474" y="2916839"/>
                <a:ext cx="69770" cy="86544"/>
              </a:xfrm>
              <a:custGeom>
                <a:avLst/>
                <a:gdLst/>
                <a:ahLst/>
                <a:cxnLst/>
                <a:rect l="l" t="t" r="r" b="b"/>
                <a:pathLst>
                  <a:path w="728" h="903" extrusionOk="0">
                    <a:moveTo>
                      <a:pt x="427" y="0"/>
                    </a:moveTo>
                    <a:lnTo>
                      <a:pt x="0" y="727"/>
                    </a:lnTo>
                    <a:lnTo>
                      <a:pt x="301" y="902"/>
                    </a:lnTo>
                    <a:lnTo>
                      <a:pt x="727" y="175"/>
                    </a:lnTo>
                    <a:lnTo>
                      <a:pt x="427"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14" name="Google Shape;1714;p37"/>
              <p:cNvSpPr/>
              <p:nvPr/>
            </p:nvSpPr>
            <p:spPr>
              <a:xfrm>
                <a:off x="5733987" y="3020058"/>
                <a:ext cx="72166" cy="86544"/>
              </a:xfrm>
              <a:custGeom>
                <a:avLst/>
                <a:gdLst/>
                <a:ahLst/>
                <a:cxnLst/>
                <a:rect l="l" t="t" r="r" b="b"/>
                <a:pathLst>
                  <a:path w="753" h="903" extrusionOk="0">
                    <a:moveTo>
                      <a:pt x="427" y="1"/>
                    </a:moveTo>
                    <a:lnTo>
                      <a:pt x="1" y="728"/>
                    </a:lnTo>
                    <a:lnTo>
                      <a:pt x="327" y="903"/>
                    </a:lnTo>
                    <a:lnTo>
                      <a:pt x="753" y="201"/>
                    </a:lnTo>
                    <a:lnTo>
                      <a:pt x="427"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15" name="Google Shape;1715;p37"/>
              <p:cNvSpPr/>
              <p:nvPr/>
            </p:nvSpPr>
            <p:spPr>
              <a:xfrm>
                <a:off x="5673992" y="3123372"/>
                <a:ext cx="69770" cy="88940"/>
              </a:xfrm>
              <a:custGeom>
                <a:avLst/>
                <a:gdLst/>
                <a:ahLst/>
                <a:cxnLst/>
                <a:rect l="l" t="t" r="r" b="b"/>
                <a:pathLst>
                  <a:path w="728" h="928" extrusionOk="0">
                    <a:moveTo>
                      <a:pt x="426" y="0"/>
                    </a:moveTo>
                    <a:lnTo>
                      <a:pt x="0" y="727"/>
                    </a:lnTo>
                    <a:lnTo>
                      <a:pt x="301" y="928"/>
                    </a:lnTo>
                    <a:lnTo>
                      <a:pt x="727" y="201"/>
                    </a:lnTo>
                    <a:lnTo>
                      <a:pt x="426"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16" name="Google Shape;1716;p37"/>
              <p:cNvSpPr/>
              <p:nvPr/>
            </p:nvSpPr>
            <p:spPr>
              <a:xfrm>
                <a:off x="5611505" y="3226687"/>
                <a:ext cx="72166" cy="88940"/>
              </a:xfrm>
              <a:custGeom>
                <a:avLst/>
                <a:gdLst/>
                <a:ahLst/>
                <a:cxnLst/>
                <a:rect l="l" t="t" r="r" b="b"/>
                <a:pathLst>
                  <a:path w="753" h="928" extrusionOk="0">
                    <a:moveTo>
                      <a:pt x="427" y="0"/>
                    </a:moveTo>
                    <a:lnTo>
                      <a:pt x="1" y="727"/>
                    </a:lnTo>
                    <a:lnTo>
                      <a:pt x="326" y="927"/>
                    </a:lnTo>
                    <a:lnTo>
                      <a:pt x="752" y="201"/>
                    </a:lnTo>
                    <a:lnTo>
                      <a:pt x="427"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17" name="Google Shape;1717;p37"/>
              <p:cNvSpPr/>
              <p:nvPr/>
            </p:nvSpPr>
            <p:spPr>
              <a:xfrm>
                <a:off x="5551510" y="3329906"/>
                <a:ext cx="69674" cy="89035"/>
              </a:xfrm>
              <a:custGeom>
                <a:avLst/>
                <a:gdLst/>
                <a:ahLst/>
                <a:cxnLst/>
                <a:rect l="l" t="t" r="r" b="b"/>
                <a:pathLst>
                  <a:path w="727" h="929" extrusionOk="0">
                    <a:moveTo>
                      <a:pt x="426" y="1"/>
                    </a:moveTo>
                    <a:lnTo>
                      <a:pt x="0" y="728"/>
                    </a:lnTo>
                    <a:lnTo>
                      <a:pt x="301" y="928"/>
                    </a:lnTo>
                    <a:lnTo>
                      <a:pt x="727" y="201"/>
                    </a:lnTo>
                    <a:lnTo>
                      <a:pt x="426"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18" name="Google Shape;1718;p37"/>
              <p:cNvSpPr/>
              <p:nvPr/>
            </p:nvSpPr>
            <p:spPr>
              <a:xfrm>
                <a:off x="5489023" y="3435617"/>
                <a:ext cx="72166" cy="86544"/>
              </a:xfrm>
              <a:custGeom>
                <a:avLst/>
                <a:gdLst/>
                <a:ahLst/>
                <a:cxnLst/>
                <a:rect l="l" t="t" r="r" b="b"/>
                <a:pathLst>
                  <a:path w="753" h="903" extrusionOk="0">
                    <a:moveTo>
                      <a:pt x="426" y="1"/>
                    </a:moveTo>
                    <a:lnTo>
                      <a:pt x="0" y="727"/>
                    </a:lnTo>
                    <a:lnTo>
                      <a:pt x="326" y="903"/>
                    </a:lnTo>
                    <a:lnTo>
                      <a:pt x="752" y="176"/>
                    </a:lnTo>
                    <a:lnTo>
                      <a:pt x="426"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19" name="Google Shape;1719;p37"/>
              <p:cNvSpPr/>
              <p:nvPr/>
            </p:nvSpPr>
            <p:spPr>
              <a:xfrm>
                <a:off x="5428932" y="3538932"/>
                <a:ext cx="69770" cy="86544"/>
              </a:xfrm>
              <a:custGeom>
                <a:avLst/>
                <a:gdLst/>
                <a:ahLst/>
                <a:cxnLst/>
                <a:rect l="l" t="t" r="r" b="b"/>
                <a:pathLst>
                  <a:path w="728" h="903" extrusionOk="0">
                    <a:moveTo>
                      <a:pt x="427" y="0"/>
                    </a:moveTo>
                    <a:lnTo>
                      <a:pt x="1" y="727"/>
                    </a:lnTo>
                    <a:lnTo>
                      <a:pt x="302" y="903"/>
                    </a:lnTo>
                    <a:lnTo>
                      <a:pt x="728" y="176"/>
                    </a:lnTo>
                    <a:lnTo>
                      <a:pt x="427"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20" name="Google Shape;1720;p37"/>
              <p:cNvSpPr/>
              <p:nvPr/>
            </p:nvSpPr>
            <p:spPr>
              <a:xfrm>
                <a:off x="5366541" y="3642246"/>
                <a:ext cx="72166" cy="86544"/>
              </a:xfrm>
              <a:custGeom>
                <a:avLst/>
                <a:gdLst/>
                <a:ahLst/>
                <a:cxnLst/>
                <a:rect l="l" t="t" r="r" b="b"/>
                <a:pathLst>
                  <a:path w="753" h="903" extrusionOk="0">
                    <a:moveTo>
                      <a:pt x="426" y="0"/>
                    </a:moveTo>
                    <a:lnTo>
                      <a:pt x="0" y="727"/>
                    </a:lnTo>
                    <a:lnTo>
                      <a:pt x="326" y="902"/>
                    </a:lnTo>
                    <a:lnTo>
                      <a:pt x="752" y="175"/>
                    </a:lnTo>
                    <a:lnTo>
                      <a:pt x="426"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21" name="Google Shape;1721;p37"/>
              <p:cNvSpPr/>
              <p:nvPr/>
            </p:nvSpPr>
            <p:spPr>
              <a:xfrm>
                <a:off x="5306450" y="3745465"/>
                <a:ext cx="69770" cy="86544"/>
              </a:xfrm>
              <a:custGeom>
                <a:avLst/>
                <a:gdLst/>
                <a:ahLst/>
                <a:cxnLst/>
                <a:rect l="l" t="t" r="r" b="b"/>
                <a:pathLst>
                  <a:path w="728" h="903" extrusionOk="0">
                    <a:moveTo>
                      <a:pt x="427" y="1"/>
                    </a:moveTo>
                    <a:lnTo>
                      <a:pt x="1" y="728"/>
                    </a:lnTo>
                    <a:lnTo>
                      <a:pt x="301" y="903"/>
                    </a:lnTo>
                    <a:lnTo>
                      <a:pt x="727" y="176"/>
                    </a:lnTo>
                    <a:lnTo>
                      <a:pt x="427"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grpSp>
        <p:sp>
          <p:nvSpPr>
            <p:cNvPr id="1722" name="Google Shape;1722;p37"/>
            <p:cNvSpPr/>
            <p:nvPr/>
          </p:nvSpPr>
          <p:spPr>
            <a:xfrm>
              <a:off x="5606713" y="2678965"/>
              <a:ext cx="756733" cy="319626"/>
            </a:xfrm>
            <a:custGeom>
              <a:avLst/>
              <a:gdLst/>
              <a:ahLst/>
              <a:cxnLst/>
              <a:rect l="l" t="t" r="r" b="b"/>
              <a:pathLst>
                <a:path w="7896" h="3335" extrusionOk="0">
                  <a:moveTo>
                    <a:pt x="0" y="1"/>
                  </a:moveTo>
                  <a:lnTo>
                    <a:pt x="0" y="427"/>
                  </a:lnTo>
                  <a:lnTo>
                    <a:pt x="5414" y="427"/>
                  </a:lnTo>
                  <a:lnTo>
                    <a:pt x="7544" y="3334"/>
                  </a:lnTo>
                  <a:lnTo>
                    <a:pt x="7895" y="3084"/>
                  </a:lnTo>
                  <a:lnTo>
                    <a:pt x="5640" y="1"/>
                  </a:ln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723" name="Google Shape;1723;p37"/>
            <p:cNvSpPr/>
            <p:nvPr/>
          </p:nvSpPr>
          <p:spPr>
            <a:xfrm>
              <a:off x="5537038" y="2630950"/>
              <a:ext cx="137048" cy="137051"/>
            </a:xfrm>
            <a:custGeom>
              <a:avLst/>
              <a:gdLst/>
              <a:ahLst/>
              <a:cxnLst/>
              <a:rect l="l" t="t" r="r" b="b"/>
              <a:pathLst>
                <a:path w="1430" h="1430" extrusionOk="0">
                  <a:moveTo>
                    <a:pt x="727" y="1"/>
                  </a:moveTo>
                  <a:cubicBezTo>
                    <a:pt x="326" y="1"/>
                    <a:pt x="1" y="326"/>
                    <a:pt x="1" y="727"/>
                  </a:cubicBezTo>
                  <a:cubicBezTo>
                    <a:pt x="1" y="1103"/>
                    <a:pt x="326" y="1429"/>
                    <a:pt x="727" y="1429"/>
                  </a:cubicBezTo>
                  <a:cubicBezTo>
                    <a:pt x="1103" y="1429"/>
                    <a:pt x="1429" y="1103"/>
                    <a:pt x="1429" y="727"/>
                  </a:cubicBezTo>
                  <a:cubicBezTo>
                    <a:pt x="1429" y="326"/>
                    <a:pt x="1103" y="1"/>
                    <a:pt x="727" y="1"/>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724" name="Google Shape;1724;p37"/>
            <p:cNvSpPr/>
            <p:nvPr/>
          </p:nvSpPr>
          <p:spPr>
            <a:xfrm>
              <a:off x="6370070" y="2832117"/>
              <a:ext cx="132639" cy="48783"/>
            </a:xfrm>
            <a:custGeom>
              <a:avLst/>
              <a:gdLst/>
              <a:ahLst/>
              <a:cxnLst/>
              <a:rect l="l" t="t" r="r" b="b"/>
              <a:pathLst>
                <a:path w="1384" h="509" extrusionOk="0">
                  <a:moveTo>
                    <a:pt x="661" y="0"/>
                  </a:moveTo>
                  <a:cubicBezTo>
                    <a:pt x="341" y="0"/>
                    <a:pt x="31" y="207"/>
                    <a:pt x="31" y="207"/>
                  </a:cubicBezTo>
                  <a:cubicBezTo>
                    <a:pt x="31" y="207"/>
                    <a:pt x="1" y="281"/>
                    <a:pt x="113" y="281"/>
                  </a:cubicBezTo>
                  <a:cubicBezTo>
                    <a:pt x="146" y="281"/>
                    <a:pt x="192" y="275"/>
                    <a:pt x="256" y="257"/>
                  </a:cubicBezTo>
                  <a:cubicBezTo>
                    <a:pt x="315" y="232"/>
                    <a:pt x="354" y="221"/>
                    <a:pt x="387" y="221"/>
                  </a:cubicBezTo>
                  <a:cubicBezTo>
                    <a:pt x="454" y="221"/>
                    <a:pt x="498" y="266"/>
                    <a:pt x="632" y="333"/>
                  </a:cubicBezTo>
                  <a:cubicBezTo>
                    <a:pt x="858" y="408"/>
                    <a:pt x="933" y="408"/>
                    <a:pt x="1033" y="483"/>
                  </a:cubicBezTo>
                  <a:cubicBezTo>
                    <a:pt x="1108" y="508"/>
                    <a:pt x="1334" y="508"/>
                    <a:pt x="1334" y="508"/>
                  </a:cubicBezTo>
                  <a:lnTo>
                    <a:pt x="1384" y="157"/>
                  </a:lnTo>
                  <a:cubicBezTo>
                    <a:pt x="1058" y="107"/>
                    <a:pt x="1133" y="82"/>
                    <a:pt x="757" y="7"/>
                  </a:cubicBezTo>
                  <a:cubicBezTo>
                    <a:pt x="725" y="2"/>
                    <a:pt x="693" y="0"/>
                    <a:pt x="661" y="0"/>
                  </a:cubicBezTo>
                  <a:close/>
                </a:path>
              </a:pathLst>
            </a:custGeom>
            <a:solidFill>
              <a:srgbClr val="F89D90"/>
            </a:solidFill>
            <a:ln>
              <a:noFill/>
            </a:ln>
          </p:spPr>
          <p:txBody>
            <a:bodyPr spcFirstLastPara="1" wrap="square" lIns="121900" tIns="121900" rIns="121900" bIns="121900" anchor="ctr" anchorCtr="0">
              <a:noAutofit/>
            </a:bodyPr>
            <a:lstStyle/>
            <a:p>
              <a:pPr defTabSz="1219170"/>
              <a:endParaRPr sz="1867"/>
            </a:p>
          </p:txBody>
        </p:sp>
        <p:sp>
          <p:nvSpPr>
            <p:cNvPr id="1725" name="Google Shape;1725;p37"/>
            <p:cNvSpPr/>
            <p:nvPr/>
          </p:nvSpPr>
          <p:spPr>
            <a:xfrm>
              <a:off x="6401792" y="2859143"/>
              <a:ext cx="96125" cy="28944"/>
            </a:xfrm>
            <a:custGeom>
              <a:avLst/>
              <a:gdLst/>
              <a:ahLst/>
              <a:cxnLst/>
              <a:rect l="l" t="t" r="r" b="b"/>
              <a:pathLst>
                <a:path w="1003" h="302" extrusionOk="0">
                  <a:moveTo>
                    <a:pt x="602" y="1"/>
                  </a:moveTo>
                  <a:cubicBezTo>
                    <a:pt x="602" y="1"/>
                    <a:pt x="0" y="201"/>
                    <a:pt x="126" y="276"/>
                  </a:cubicBezTo>
                  <a:cubicBezTo>
                    <a:pt x="153" y="294"/>
                    <a:pt x="190" y="302"/>
                    <a:pt x="235" y="302"/>
                  </a:cubicBezTo>
                  <a:cubicBezTo>
                    <a:pt x="440" y="302"/>
                    <a:pt x="797" y="146"/>
                    <a:pt x="1003" y="126"/>
                  </a:cubicBezTo>
                  <a:lnTo>
                    <a:pt x="602" y="1"/>
                  </a:lnTo>
                  <a:close/>
                </a:path>
              </a:pathLst>
            </a:custGeom>
            <a:solidFill>
              <a:srgbClr val="F89D90"/>
            </a:solidFill>
            <a:ln>
              <a:noFill/>
            </a:ln>
          </p:spPr>
          <p:txBody>
            <a:bodyPr spcFirstLastPara="1" wrap="square" lIns="121900" tIns="121900" rIns="121900" bIns="121900" anchor="ctr" anchorCtr="0">
              <a:noAutofit/>
            </a:bodyPr>
            <a:lstStyle/>
            <a:p>
              <a:pPr defTabSz="1219170"/>
              <a:endParaRPr sz="1867"/>
            </a:p>
          </p:txBody>
        </p:sp>
        <p:sp>
          <p:nvSpPr>
            <p:cNvPr id="1726" name="Google Shape;1726;p37"/>
            <p:cNvSpPr/>
            <p:nvPr/>
          </p:nvSpPr>
          <p:spPr>
            <a:xfrm>
              <a:off x="6461788" y="2585139"/>
              <a:ext cx="439702" cy="341190"/>
            </a:xfrm>
            <a:custGeom>
              <a:avLst/>
              <a:gdLst/>
              <a:ahLst/>
              <a:cxnLst/>
              <a:rect l="l" t="t" r="r" b="b"/>
              <a:pathLst>
                <a:path w="4588" h="3560" extrusionOk="0">
                  <a:moveTo>
                    <a:pt x="3718" y="0"/>
                  </a:moveTo>
                  <a:cubicBezTo>
                    <a:pt x="3632" y="0"/>
                    <a:pt x="3538" y="9"/>
                    <a:pt x="3434" y="27"/>
                  </a:cubicBezTo>
                  <a:cubicBezTo>
                    <a:pt x="2783" y="178"/>
                    <a:pt x="3209" y="1381"/>
                    <a:pt x="2908" y="1832"/>
                  </a:cubicBezTo>
                  <a:cubicBezTo>
                    <a:pt x="2375" y="2570"/>
                    <a:pt x="919" y="2637"/>
                    <a:pt x="407" y="2637"/>
                  </a:cubicBezTo>
                  <a:cubicBezTo>
                    <a:pt x="294" y="2637"/>
                    <a:pt x="226" y="2634"/>
                    <a:pt x="226" y="2634"/>
                  </a:cubicBezTo>
                  <a:cubicBezTo>
                    <a:pt x="1" y="2834"/>
                    <a:pt x="126" y="3135"/>
                    <a:pt x="126" y="3135"/>
                  </a:cubicBezTo>
                  <a:cubicBezTo>
                    <a:pt x="126" y="3135"/>
                    <a:pt x="1364" y="3559"/>
                    <a:pt x="2432" y="3559"/>
                  </a:cubicBezTo>
                  <a:cubicBezTo>
                    <a:pt x="2922" y="3559"/>
                    <a:pt x="3376" y="3470"/>
                    <a:pt x="3660" y="3210"/>
                  </a:cubicBezTo>
                  <a:cubicBezTo>
                    <a:pt x="4587" y="2383"/>
                    <a:pt x="4587" y="1281"/>
                    <a:pt x="4462" y="654"/>
                  </a:cubicBezTo>
                  <a:cubicBezTo>
                    <a:pt x="4419" y="291"/>
                    <a:pt x="4213" y="0"/>
                    <a:pt x="3718" y="0"/>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727" name="Google Shape;1727;p37"/>
            <p:cNvSpPr/>
            <p:nvPr/>
          </p:nvSpPr>
          <p:spPr>
            <a:xfrm>
              <a:off x="7218436" y="3956887"/>
              <a:ext cx="62582" cy="77055"/>
            </a:xfrm>
            <a:custGeom>
              <a:avLst/>
              <a:gdLst/>
              <a:ahLst/>
              <a:cxnLst/>
              <a:rect l="l" t="t" r="r" b="b"/>
              <a:pathLst>
                <a:path w="653" h="804" extrusionOk="0">
                  <a:moveTo>
                    <a:pt x="452" y="0"/>
                  </a:moveTo>
                  <a:lnTo>
                    <a:pt x="1" y="276"/>
                  </a:lnTo>
                  <a:cubicBezTo>
                    <a:pt x="51" y="326"/>
                    <a:pt x="126" y="401"/>
                    <a:pt x="176" y="451"/>
                  </a:cubicBezTo>
                  <a:cubicBezTo>
                    <a:pt x="226" y="527"/>
                    <a:pt x="226" y="577"/>
                    <a:pt x="26" y="802"/>
                  </a:cubicBezTo>
                  <a:cubicBezTo>
                    <a:pt x="37" y="803"/>
                    <a:pt x="48" y="804"/>
                    <a:pt x="59" y="804"/>
                  </a:cubicBezTo>
                  <a:cubicBezTo>
                    <a:pt x="370" y="804"/>
                    <a:pt x="628" y="475"/>
                    <a:pt x="652" y="426"/>
                  </a:cubicBezTo>
                  <a:cubicBezTo>
                    <a:pt x="627" y="301"/>
                    <a:pt x="552" y="151"/>
                    <a:pt x="452" y="0"/>
                  </a:cubicBezTo>
                  <a:close/>
                </a:path>
              </a:pathLst>
            </a:custGeom>
            <a:solidFill>
              <a:srgbClr val="F9B2A3"/>
            </a:solidFill>
            <a:ln>
              <a:noFill/>
            </a:ln>
          </p:spPr>
          <p:txBody>
            <a:bodyPr spcFirstLastPara="1" wrap="square" lIns="121900" tIns="121900" rIns="121900" bIns="121900" anchor="ctr" anchorCtr="0">
              <a:noAutofit/>
            </a:bodyPr>
            <a:lstStyle/>
            <a:p>
              <a:pPr defTabSz="1219170"/>
              <a:endParaRPr sz="1867"/>
            </a:p>
          </p:txBody>
        </p:sp>
        <p:sp>
          <p:nvSpPr>
            <p:cNvPr id="1728" name="Google Shape;1728;p37"/>
            <p:cNvSpPr/>
            <p:nvPr/>
          </p:nvSpPr>
          <p:spPr>
            <a:xfrm>
              <a:off x="6778918" y="3125768"/>
              <a:ext cx="501518" cy="868885"/>
            </a:xfrm>
            <a:custGeom>
              <a:avLst/>
              <a:gdLst/>
              <a:ahLst/>
              <a:cxnLst/>
              <a:rect l="l" t="t" r="r" b="b"/>
              <a:pathLst>
                <a:path w="5233" h="9066" extrusionOk="0">
                  <a:moveTo>
                    <a:pt x="2582" y="1"/>
                  </a:moveTo>
                  <a:lnTo>
                    <a:pt x="802" y="752"/>
                  </a:lnTo>
                  <a:lnTo>
                    <a:pt x="0" y="1078"/>
                  </a:lnTo>
                  <a:cubicBezTo>
                    <a:pt x="0" y="1078"/>
                    <a:pt x="151" y="2106"/>
                    <a:pt x="401" y="2682"/>
                  </a:cubicBezTo>
                  <a:cubicBezTo>
                    <a:pt x="1228" y="4487"/>
                    <a:pt x="1354" y="4412"/>
                    <a:pt x="1604" y="4787"/>
                  </a:cubicBezTo>
                  <a:cubicBezTo>
                    <a:pt x="1604" y="4838"/>
                    <a:pt x="1629" y="4863"/>
                    <a:pt x="1654" y="4913"/>
                  </a:cubicBezTo>
                  <a:cubicBezTo>
                    <a:pt x="2130" y="5815"/>
                    <a:pt x="3409" y="8021"/>
                    <a:pt x="4612" y="9048"/>
                  </a:cubicBezTo>
                  <a:cubicBezTo>
                    <a:pt x="4627" y="9060"/>
                    <a:pt x="4647" y="9066"/>
                    <a:pt x="4672" y="9066"/>
                  </a:cubicBezTo>
                  <a:cubicBezTo>
                    <a:pt x="4850" y="9066"/>
                    <a:pt x="5232" y="8770"/>
                    <a:pt x="5188" y="8572"/>
                  </a:cubicBezTo>
                  <a:cubicBezTo>
                    <a:pt x="4787" y="7093"/>
                    <a:pt x="4461" y="6742"/>
                    <a:pt x="4010" y="5113"/>
                  </a:cubicBezTo>
                  <a:cubicBezTo>
                    <a:pt x="3885" y="4637"/>
                    <a:pt x="3760" y="3660"/>
                    <a:pt x="3634" y="3058"/>
                  </a:cubicBezTo>
                  <a:cubicBezTo>
                    <a:pt x="3484" y="2356"/>
                    <a:pt x="3233" y="627"/>
                    <a:pt x="2582" y="1"/>
                  </a:cubicBez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1729" name="Google Shape;1729;p37"/>
            <p:cNvSpPr/>
            <p:nvPr/>
          </p:nvSpPr>
          <p:spPr>
            <a:xfrm>
              <a:off x="6778918" y="3197840"/>
              <a:ext cx="194646" cy="386810"/>
            </a:xfrm>
            <a:custGeom>
              <a:avLst/>
              <a:gdLst/>
              <a:ahLst/>
              <a:cxnLst/>
              <a:rect l="l" t="t" r="r" b="b"/>
              <a:pathLst>
                <a:path w="2031" h="4036" extrusionOk="0">
                  <a:moveTo>
                    <a:pt x="802" y="0"/>
                  </a:moveTo>
                  <a:lnTo>
                    <a:pt x="0" y="326"/>
                  </a:lnTo>
                  <a:cubicBezTo>
                    <a:pt x="0" y="326"/>
                    <a:pt x="151" y="1354"/>
                    <a:pt x="401" y="1930"/>
                  </a:cubicBezTo>
                  <a:cubicBezTo>
                    <a:pt x="1228" y="3735"/>
                    <a:pt x="1354" y="3660"/>
                    <a:pt x="1604" y="4035"/>
                  </a:cubicBezTo>
                  <a:cubicBezTo>
                    <a:pt x="1654" y="3860"/>
                    <a:pt x="1729" y="3685"/>
                    <a:pt x="1805" y="3459"/>
                  </a:cubicBezTo>
                  <a:cubicBezTo>
                    <a:pt x="2030" y="2782"/>
                    <a:pt x="1930" y="878"/>
                    <a:pt x="1604" y="51"/>
                  </a:cubicBezTo>
                  <a:lnTo>
                    <a:pt x="802" y="0"/>
                  </a:ln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1730" name="Google Shape;1730;p37"/>
            <p:cNvSpPr/>
            <p:nvPr/>
          </p:nvSpPr>
          <p:spPr>
            <a:xfrm>
              <a:off x="6675604" y="3159408"/>
              <a:ext cx="317126" cy="886808"/>
            </a:xfrm>
            <a:custGeom>
              <a:avLst/>
              <a:gdLst/>
              <a:ahLst/>
              <a:cxnLst/>
              <a:rect l="l" t="t" r="r" b="b"/>
              <a:pathLst>
                <a:path w="3309" h="9253" extrusionOk="0">
                  <a:moveTo>
                    <a:pt x="301" y="0"/>
                  </a:moveTo>
                  <a:cubicBezTo>
                    <a:pt x="301" y="0"/>
                    <a:pt x="25" y="1003"/>
                    <a:pt x="25" y="1655"/>
                  </a:cubicBezTo>
                  <a:cubicBezTo>
                    <a:pt x="0" y="3785"/>
                    <a:pt x="0" y="3710"/>
                    <a:pt x="25" y="4311"/>
                  </a:cubicBezTo>
                  <a:cubicBezTo>
                    <a:pt x="76" y="5339"/>
                    <a:pt x="527" y="7745"/>
                    <a:pt x="1178" y="9173"/>
                  </a:cubicBezTo>
                  <a:lnTo>
                    <a:pt x="1229" y="9198"/>
                  </a:lnTo>
                  <a:lnTo>
                    <a:pt x="1304" y="9249"/>
                  </a:lnTo>
                  <a:cubicBezTo>
                    <a:pt x="1324" y="9251"/>
                    <a:pt x="1346" y="9252"/>
                    <a:pt x="1370" y="9252"/>
                  </a:cubicBezTo>
                  <a:cubicBezTo>
                    <a:pt x="1577" y="9252"/>
                    <a:pt x="1883" y="9155"/>
                    <a:pt x="1905" y="8998"/>
                  </a:cubicBezTo>
                  <a:cubicBezTo>
                    <a:pt x="2156" y="7469"/>
                    <a:pt x="2331" y="7093"/>
                    <a:pt x="2331" y="5389"/>
                  </a:cubicBezTo>
                  <a:cubicBezTo>
                    <a:pt x="2331" y="4537"/>
                    <a:pt x="2657" y="3935"/>
                    <a:pt x="2807" y="3334"/>
                  </a:cubicBezTo>
                  <a:cubicBezTo>
                    <a:pt x="2983" y="2632"/>
                    <a:pt x="3309" y="928"/>
                    <a:pt x="2983" y="101"/>
                  </a:cubicBezTo>
                  <a:lnTo>
                    <a:pt x="301" y="0"/>
                  </a:ln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1731" name="Google Shape;1731;p37"/>
            <p:cNvSpPr/>
            <p:nvPr/>
          </p:nvSpPr>
          <p:spPr>
            <a:xfrm>
              <a:off x="6697168" y="3176180"/>
              <a:ext cx="103409" cy="869652"/>
            </a:xfrm>
            <a:custGeom>
              <a:avLst/>
              <a:gdLst/>
              <a:ahLst/>
              <a:cxnLst/>
              <a:rect l="l" t="t" r="r" b="b"/>
              <a:pathLst>
                <a:path w="1079" h="9074" extrusionOk="0">
                  <a:moveTo>
                    <a:pt x="552" y="1"/>
                  </a:moveTo>
                  <a:lnTo>
                    <a:pt x="527" y="26"/>
                  </a:lnTo>
                  <a:cubicBezTo>
                    <a:pt x="176" y="803"/>
                    <a:pt x="1" y="1755"/>
                    <a:pt x="1" y="2833"/>
                  </a:cubicBezTo>
                  <a:cubicBezTo>
                    <a:pt x="1" y="3810"/>
                    <a:pt x="151" y="4813"/>
                    <a:pt x="277" y="5690"/>
                  </a:cubicBezTo>
                  <a:cubicBezTo>
                    <a:pt x="427" y="6718"/>
                    <a:pt x="603" y="7921"/>
                    <a:pt x="1004" y="9023"/>
                  </a:cubicBezTo>
                  <a:lnTo>
                    <a:pt x="1079" y="9074"/>
                  </a:lnTo>
                  <a:cubicBezTo>
                    <a:pt x="653" y="7921"/>
                    <a:pt x="477" y="6718"/>
                    <a:pt x="327" y="5665"/>
                  </a:cubicBezTo>
                  <a:cubicBezTo>
                    <a:pt x="201" y="4788"/>
                    <a:pt x="76" y="3810"/>
                    <a:pt x="76" y="2833"/>
                  </a:cubicBezTo>
                  <a:cubicBezTo>
                    <a:pt x="51" y="1755"/>
                    <a:pt x="227" y="828"/>
                    <a:pt x="577" y="51"/>
                  </a:cubicBezTo>
                  <a:lnTo>
                    <a:pt x="552" y="1"/>
                  </a:ln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1732" name="Google Shape;1732;p37"/>
            <p:cNvSpPr/>
            <p:nvPr/>
          </p:nvSpPr>
          <p:spPr>
            <a:xfrm>
              <a:off x="6694772" y="3125768"/>
              <a:ext cx="398876" cy="163120"/>
            </a:xfrm>
            <a:custGeom>
              <a:avLst/>
              <a:gdLst/>
              <a:ahLst/>
              <a:cxnLst/>
              <a:rect l="l" t="t" r="r" b="b"/>
              <a:pathLst>
                <a:path w="4162" h="1702" extrusionOk="0">
                  <a:moveTo>
                    <a:pt x="3460" y="1"/>
                  </a:moveTo>
                  <a:lnTo>
                    <a:pt x="2432" y="427"/>
                  </a:lnTo>
                  <a:lnTo>
                    <a:pt x="101" y="351"/>
                  </a:lnTo>
                  <a:cubicBezTo>
                    <a:pt x="101" y="351"/>
                    <a:pt x="51" y="577"/>
                    <a:pt x="1" y="853"/>
                  </a:cubicBezTo>
                  <a:cubicBezTo>
                    <a:pt x="649" y="1387"/>
                    <a:pt x="1601" y="1702"/>
                    <a:pt x="2579" y="1702"/>
                  </a:cubicBezTo>
                  <a:cubicBezTo>
                    <a:pt x="3114" y="1702"/>
                    <a:pt x="3656" y="1608"/>
                    <a:pt x="4161" y="1404"/>
                  </a:cubicBezTo>
                  <a:cubicBezTo>
                    <a:pt x="3986" y="853"/>
                    <a:pt x="3760" y="301"/>
                    <a:pt x="3460" y="1"/>
                  </a:cubicBez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1733" name="Google Shape;1733;p37"/>
            <p:cNvSpPr/>
            <p:nvPr/>
          </p:nvSpPr>
          <p:spPr>
            <a:xfrm>
              <a:off x="6639569" y="2689987"/>
              <a:ext cx="459637" cy="555776"/>
            </a:xfrm>
            <a:custGeom>
              <a:avLst/>
              <a:gdLst/>
              <a:ahLst/>
              <a:cxnLst/>
              <a:rect l="l" t="t" r="r" b="b"/>
              <a:pathLst>
                <a:path w="4796" h="5799" extrusionOk="0">
                  <a:moveTo>
                    <a:pt x="1754" y="1"/>
                  </a:moveTo>
                  <a:cubicBezTo>
                    <a:pt x="1410" y="1"/>
                    <a:pt x="1025" y="153"/>
                    <a:pt x="677" y="588"/>
                  </a:cubicBezTo>
                  <a:cubicBezTo>
                    <a:pt x="276" y="1089"/>
                    <a:pt x="0" y="2116"/>
                    <a:pt x="577" y="5199"/>
                  </a:cubicBezTo>
                  <a:cubicBezTo>
                    <a:pt x="633" y="5577"/>
                    <a:pt x="1954" y="5798"/>
                    <a:pt x="3097" y="5798"/>
                  </a:cubicBezTo>
                  <a:cubicBezTo>
                    <a:pt x="4002" y="5798"/>
                    <a:pt x="4796" y="5660"/>
                    <a:pt x="4762" y="5350"/>
                  </a:cubicBezTo>
                  <a:cubicBezTo>
                    <a:pt x="4512" y="3219"/>
                    <a:pt x="3635" y="1966"/>
                    <a:pt x="2707" y="487"/>
                  </a:cubicBezTo>
                  <a:cubicBezTo>
                    <a:pt x="2580" y="260"/>
                    <a:pt x="2203" y="1"/>
                    <a:pt x="1754" y="1"/>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734" name="Google Shape;1734;p37"/>
            <p:cNvSpPr/>
            <p:nvPr/>
          </p:nvSpPr>
          <p:spPr>
            <a:xfrm>
              <a:off x="6350231" y="2988718"/>
              <a:ext cx="58078" cy="49262"/>
            </a:xfrm>
            <a:custGeom>
              <a:avLst/>
              <a:gdLst/>
              <a:ahLst/>
              <a:cxnLst/>
              <a:rect l="l" t="t" r="r" b="b"/>
              <a:pathLst>
                <a:path w="606" h="514" extrusionOk="0">
                  <a:moveTo>
                    <a:pt x="126" y="1"/>
                  </a:moveTo>
                  <a:cubicBezTo>
                    <a:pt x="0" y="1"/>
                    <a:pt x="238" y="428"/>
                    <a:pt x="238" y="428"/>
                  </a:cubicBezTo>
                  <a:lnTo>
                    <a:pt x="162" y="453"/>
                  </a:lnTo>
                  <a:cubicBezTo>
                    <a:pt x="162" y="453"/>
                    <a:pt x="402" y="513"/>
                    <a:pt x="516" y="513"/>
                  </a:cubicBezTo>
                  <a:cubicBezTo>
                    <a:pt x="582" y="513"/>
                    <a:pt x="606" y="493"/>
                    <a:pt x="513" y="428"/>
                  </a:cubicBezTo>
                  <a:cubicBezTo>
                    <a:pt x="263" y="253"/>
                    <a:pt x="288" y="52"/>
                    <a:pt x="137" y="2"/>
                  </a:cubicBezTo>
                  <a:cubicBezTo>
                    <a:pt x="133" y="1"/>
                    <a:pt x="129" y="1"/>
                    <a:pt x="126" y="1"/>
                  </a:cubicBezTo>
                  <a:close/>
                </a:path>
              </a:pathLst>
            </a:custGeom>
            <a:solidFill>
              <a:srgbClr val="F89D90"/>
            </a:solidFill>
            <a:ln>
              <a:noFill/>
            </a:ln>
          </p:spPr>
          <p:txBody>
            <a:bodyPr spcFirstLastPara="1" wrap="square" lIns="121900" tIns="121900" rIns="121900" bIns="121900" anchor="ctr" anchorCtr="0">
              <a:noAutofit/>
            </a:bodyPr>
            <a:lstStyle/>
            <a:p>
              <a:pPr defTabSz="1219170"/>
              <a:endParaRPr sz="1867"/>
            </a:p>
          </p:txBody>
        </p:sp>
        <p:sp>
          <p:nvSpPr>
            <p:cNvPr id="1735" name="Google Shape;1735;p37"/>
            <p:cNvSpPr/>
            <p:nvPr/>
          </p:nvSpPr>
          <p:spPr>
            <a:xfrm>
              <a:off x="6302599" y="2991593"/>
              <a:ext cx="89704" cy="69388"/>
            </a:xfrm>
            <a:custGeom>
              <a:avLst/>
              <a:gdLst/>
              <a:ahLst/>
              <a:cxnLst/>
              <a:rect l="l" t="t" r="r" b="b"/>
              <a:pathLst>
                <a:path w="936" h="724" extrusionOk="0">
                  <a:moveTo>
                    <a:pt x="79" y="0"/>
                  </a:moveTo>
                  <a:cubicBezTo>
                    <a:pt x="23" y="0"/>
                    <a:pt x="1" y="28"/>
                    <a:pt x="33" y="97"/>
                  </a:cubicBezTo>
                  <a:cubicBezTo>
                    <a:pt x="158" y="423"/>
                    <a:pt x="308" y="699"/>
                    <a:pt x="860" y="724"/>
                  </a:cubicBezTo>
                  <a:lnTo>
                    <a:pt x="935" y="373"/>
                  </a:lnTo>
                  <a:cubicBezTo>
                    <a:pt x="935" y="373"/>
                    <a:pt x="283" y="0"/>
                    <a:pt x="79" y="0"/>
                  </a:cubicBezTo>
                  <a:close/>
                </a:path>
              </a:pathLst>
            </a:custGeom>
            <a:solidFill>
              <a:srgbClr val="F89D90"/>
            </a:solidFill>
            <a:ln>
              <a:noFill/>
            </a:ln>
          </p:spPr>
          <p:txBody>
            <a:bodyPr spcFirstLastPara="1" wrap="square" lIns="121900" tIns="121900" rIns="121900" bIns="121900" anchor="ctr" anchorCtr="0">
              <a:noAutofit/>
            </a:bodyPr>
            <a:lstStyle/>
            <a:p>
              <a:pPr defTabSz="1219170"/>
              <a:endParaRPr sz="1867"/>
            </a:p>
          </p:txBody>
        </p:sp>
        <p:sp>
          <p:nvSpPr>
            <p:cNvPr id="1736" name="Google Shape;1736;p37"/>
            <p:cNvSpPr/>
            <p:nvPr/>
          </p:nvSpPr>
          <p:spPr>
            <a:xfrm>
              <a:off x="6370549" y="2770779"/>
              <a:ext cx="439607" cy="337836"/>
            </a:xfrm>
            <a:custGeom>
              <a:avLst/>
              <a:gdLst/>
              <a:ahLst/>
              <a:cxnLst/>
              <a:rect l="l" t="t" r="r" b="b"/>
              <a:pathLst>
                <a:path w="4587" h="3525" extrusionOk="0">
                  <a:moveTo>
                    <a:pt x="3737" y="1"/>
                  </a:moveTo>
                  <a:cubicBezTo>
                    <a:pt x="3660" y="1"/>
                    <a:pt x="3576" y="7"/>
                    <a:pt x="3484" y="20"/>
                  </a:cubicBezTo>
                  <a:cubicBezTo>
                    <a:pt x="2732" y="121"/>
                    <a:pt x="3234" y="1674"/>
                    <a:pt x="2933" y="2126"/>
                  </a:cubicBezTo>
                  <a:cubicBezTo>
                    <a:pt x="2612" y="2553"/>
                    <a:pt x="1988" y="2665"/>
                    <a:pt x="1420" y="2665"/>
                  </a:cubicBezTo>
                  <a:cubicBezTo>
                    <a:pt x="788" y="2665"/>
                    <a:pt x="226" y="2527"/>
                    <a:pt x="226" y="2527"/>
                  </a:cubicBezTo>
                  <a:cubicBezTo>
                    <a:pt x="0" y="2702"/>
                    <a:pt x="76" y="3053"/>
                    <a:pt x="76" y="3053"/>
                  </a:cubicBezTo>
                  <a:cubicBezTo>
                    <a:pt x="76" y="3053"/>
                    <a:pt x="1366" y="3524"/>
                    <a:pt x="2463" y="3524"/>
                  </a:cubicBezTo>
                  <a:cubicBezTo>
                    <a:pt x="2925" y="3524"/>
                    <a:pt x="3352" y="3441"/>
                    <a:pt x="3635" y="3203"/>
                  </a:cubicBezTo>
                  <a:cubicBezTo>
                    <a:pt x="4587" y="2376"/>
                    <a:pt x="4587" y="1298"/>
                    <a:pt x="4512" y="647"/>
                  </a:cubicBezTo>
                  <a:cubicBezTo>
                    <a:pt x="4446" y="277"/>
                    <a:pt x="4249" y="1"/>
                    <a:pt x="3737" y="1"/>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737" name="Google Shape;1737;p37"/>
            <p:cNvSpPr/>
            <p:nvPr/>
          </p:nvSpPr>
          <p:spPr>
            <a:xfrm>
              <a:off x="6560310" y="2441667"/>
              <a:ext cx="482925" cy="547726"/>
            </a:xfrm>
            <a:custGeom>
              <a:avLst/>
              <a:gdLst/>
              <a:ahLst/>
              <a:cxnLst/>
              <a:rect l="l" t="t" r="r" b="b"/>
              <a:pathLst>
                <a:path w="5039" h="5715" extrusionOk="0">
                  <a:moveTo>
                    <a:pt x="1852" y="1"/>
                  </a:moveTo>
                  <a:cubicBezTo>
                    <a:pt x="1664" y="1"/>
                    <a:pt x="1429" y="50"/>
                    <a:pt x="1128" y="171"/>
                  </a:cubicBezTo>
                  <a:cubicBezTo>
                    <a:pt x="727" y="321"/>
                    <a:pt x="301" y="798"/>
                    <a:pt x="502" y="1625"/>
                  </a:cubicBezTo>
                  <a:cubicBezTo>
                    <a:pt x="727" y="2452"/>
                    <a:pt x="702" y="2477"/>
                    <a:pt x="502" y="2828"/>
                  </a:cubicBezTo>
                  <a:cubicBezTo>
                    <a:pt x="0" y="3805"/>
                    <a:pt x="1830" y="3254"/>
                    <a:pt x="1554" y="4181"/>
                  </a:cubicBezTo>
                  <a:cubicBezTo>
                    <a:pt x="1216" y="5330"/>
                    <a:pt x="1683" y="5715"/>
                    <a:pt x="2343" y="5715"/>
                  </a:cubicBezTo>
                  <a:cubicBezTo>
                    <a:pt x="3152" y="5715"/>
                    <a:pt x="4250" y="5138"/>
                    <a:pt x="4512" y="4682"/>
                  </a:cubicBezTo>
                  <a:cubicBezTo>
                    <a:pt x="5038" y="3755"/>
                    <a:pt x="4938" y="2427"/>
                    <a:pt x="3985" y="2101"/>
                  </a:cubicBezTo>
                  <a:cubicBezTo>
                    <a:pt x="3660" y="2001"/>
                    <a:pt x="3910" y="898"/>
                    <a:pt x="3208" y="873"/>
                  </a:cubicBezTo>
                  <a:cubicBezTo>
                    <a:pt x="2622" y="853"/>
                    <a:pt x="2639" y="1"/>
                    <a:pt x="1852" y="1"/>
                  </a:cubicBez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816">
        <p159:morph option="byObject"/>
      </p:transition>
    </mc:Choice>
    <mc:Fallback>
      <p:transition spd="slow" advTm="381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54"/>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US" dirty="0"/>
              <a:t>M</a:t>
            </a:r>
            <a:r>
              <a:rPr lang="en" dirty="0"/>
              <a:t>y Data Analysis Process</a:t>
            </a:r>
            <a:endParaRPr dirty="0"/>
          </a:p>
        </p:txBody>
      </p:sp>
      <p:sp>
        <p:nvSpPr>
          <p:cNvPr id="2271" name="Google Shape;2271;p54"/>
          <p:cNvSpPr txBox="1"/>
          <p:nvPr/>
        </p:nvSpPr>
        <p:spPr>
          <a:xfrm flipH="1">
            <a:off x="1005335" y="2827933"/>
            <a:ext cx="2857600" cy="614800"/>
          </a:xfrm>
          <a:prstGeom prst="rect">
            <a:avLst/>
          </a:prstGeom>
          <a:noFill/>
          <a:ln>
            <a:noFill/>
          </a:ln>
        </p:spPr>
        <p:txBody>
          <a:bodyPr spcFirstLastPara="1" wrap="square" lIns="121900" tIns="121900" rIns="121900" bIns="121900" anchor="t" anchorCtr="0">
            <a:noAutofit/>
          </a:bodyPr>
          <a:lstStyle/>
          <a:p>
            <a:pPr algn="ctr" defTabSz="1219170">
              <a:lnSpc>
                <a:spcPct val="115000"/>
              </a:lnSpc>
            </a:pPr>
            <a:r>
              <a:rPr lang="en" sz="3200" b="1" dirty="0">
                <a:solidFill>
                  <a:srgbClr val="1F3374"/>
                </a:solidFill>
                <a:latin typeface="Barlow Semi Condensed"/>
                <a:ea typeface="Barlow Semi Condensed"/>
                <a:cs typeface="Barlow Semi Condensed"/>
                <a:sym typeface="Barlow Semi Condensed"/>
              </a:rPr>
              <a:t>Introduction</a:t>
            </a:r>
            <a:endParaRPr sz="3200" b="1" dirty="0">
              <a:solidFill>
                <a:srgbClr val="1F3374"/>
              </a:solidFill>
              <a:latin typeface="Barlow Semi Condensed"/>
              <a:ea typeface="Barlow Semi Condensed"/>
              <a:cs typeface="Barlow Semi Condensed"/>
              <a:sym typeface="Barlow Semi Condensed"/>
            </a:endParaRPr>
          </a:p>
        </p:txBody>
      </p:sp>
      <p:sp>
        <p:nvSpPr>
          <p:cNvPr id="2272" name="Google Shape;2272;p54"/>
          <p:cNvSpPr txBox="1"/>
          <p:nvPr/>
        </p:nvSpPr>
        <p:spPr>
          <a:xfrm flipH="1">
            <a:off x="752960" y="1467746"/>
            <a:ext cx="3606189" cy="762400"/>
          </a:xfrm>
          <a:prstGeom prst="rect">
            <a:avLst/>
          </a:prstGeom>
          <a:noFill/>
          <a:ln>
            <a:noFill/>
          </a:ln>
        </p:spPr>
        <p:txBody>
          <a:bodyPr spcFirstLastPara="1" wrap="square" lIns="121900" tIns="121900" rIns="121900" bIns="121900" anchor="t" anchorCtr="0">
            <a:noAutofit/>
          </a:bodyPr>
          <a:lstStyle/>
          <a:p>
            <a:pPr algn="ctr" defTabSz="1219170">
              <a:lnSpc>
                <a:spcPct val="115000"/>
              </a:lnSpc>
            </a:pPr>
            <a:r>
              <a:rPr lang="en-US" sz="1867" dirty="0">
                <a:solidFill>
                  <a:srgbClr val="1F3374"/>
                </a:solidFill>
                <a:latin typeface="Titillium Web"/>
                <a:ea typeface="Titillium Web"/>
                <a:cs typeface="Titillium Web"/>
                <a:sym typeface="Titillium Web"/>
              </a:rPr>
              <a:t>Exploratory data, understanding data types and what each attribute represents  </a:t>
            </a:r>
          </a:p>
        </p:txBody>
      </p:sp>
      <p:sp>
        <p:nvSpPr>
          <p:cNvPr id="2273" name="Google Shape;2273;p54"/>
          <p:cNvSpPr txBox="1"/>
          <p:nvPr/>
        </p:nvSpPr>
        <p:spPr>
          <a:xfrm flipH="1">
            <a:off x="3395768" y="4392000"/>
            <a:ext cx="2857600" cy="614800"/>
          </a:xfrm>
          <a:prstGeom prst="rect">
            <a:avLst/>
          </a:prstGeom>
          <a:noFill/>
          <a:ln>
            <a:noFill/>
          </a:ln>
        </p:spPr>
        <p:txBody>
          <a:bodyPr spcFirstLastPara="1" wrap="square" lIns="121900" tIns="121900" rIns="121900" bIns="121900" anchor="b" anchorCtr="0">
            <a:noAutofit/>
          </a:bodyPr>
          <a:lstStyle/>
          <a:p>
            <a:pPr algn="ctr" defTabSz="1219170">
              <a:lnSpc>
                <a:spcPct val="115000"/>
              </a:lnSpc>
            </a:pPr>
            <a:r>
              <a:rPr lang="en" sz="3200" b="1" dirty="0">
                <a:solidFill>
                  <a:srgbClr val="1F3374"/>
                </a:solidFill>
                <a:latin typeface="Barlow Semi Condensed"/>
                <a:ea typeface="Barlow Semi Condensed"/>
                <a:cs typeface="Barlow Semi Condensed"/>
                <a:sym typeface="Barlow Semi Condensed"/>
              </a:rPr>
              <a:t>Methodology</a:t>
            </a:r>
            <a:endParaRPr sz="3200" b="1" dirty="0">
              <a:solidFill>
                <a:srgbClr val="1F3374"/>
              </a:solidFill>
              <a:latin typeface="Barlow Semi Condensed"/>
              <a:ea typeface="Barlow Semi Condensed"/>
              <a:cs typeface="Barlow Semi Condensed"/>
              <a:sym typeface="Barlow Semi Condensed"/>
            </a:endParaRPr>
          </a:p>
        </p:txBody>
      </p:sp>
      <p:sp>
        <p:nvSpPr>
          <p:cNvPr id="2274" name="Google Shape;2274;p54"/>
          <p:cNvSpPr txBox="1"/>
          <p:nvPr/>
        </p:nvSpPr>
        <p:spPr>
          <a:xfrm flipH="1">
            <a:off x="2974220" y="4884750"/>
            <a:ext cx="3657057" cy="762400"/>
          </a:xfrm>
          <a:prstGeom prst="rect">
            <a:avLst/>
          </a:prstGeom>
          <a:noFill/>
          <a:ln>
            <a:noFill/>
          </a:ln>
        </p:spPr>
        <p:txBody>
          <a:bodyPr spcFirstLastPara="1" wrap="square" lIns="121900" tIns="121900" rIns="121900" bIns="121900" anchor="t" anchorCtr="0">
            <a:noAutofit/>
          </a:bodyPr>
          <a:lstStyle/>
          <a:p>
            <a:pPr algn="ctr" defTabSz="1219170">
              <a:lnSpc>
                <a:spcPct val="115000"/>
              </a:lnSpc>
            </a:pPr>
            <a:r>
              <a:rPr lang="en-US" sz="1867" dirty="0">
                <a:solidFill>
                  <a:srgbClr val="1F3374"/>
                </a:solidFill>
                <a:latin typeface="Titillium Web"/>
                <a:ea typeface="Titillium Web"/>
                <a:cs typeface="Titillium Web"/>
                <a:sym typeface="Titillium Web"/>
              </a:rPr>
              <a:t>P</a:t>
            </a:r>
            <a:r>
              <a:rPr lang="en" sz="1867" dirty="0">
                <a:solidFill>
                  <a:srgbClr val="1F3374"/>
                </a:solidFill>
                <a:latin typeface="Titillium Web"/>
                <a:ea typeface="Titillium Web"/>
                <a:cs typeface="Titillium Web"/>
                <a:sym typeface="Titillium Web"/>
              </a:rPr>
              <a:t>repare startigic questions that will help the business plan, and that are critical for de</a:t>
            </a:r>
            <a:r>
              <a:rPr lang="en-US" sz="1867" dirty="0">
                <a:solidFill>
                  <a:srgbClr val="1F3374"/>
                </a:solidFill>
                <a:latin typeface="Titillium Web"/>
                <a:ea typeface="Titillium Web"/>
                <a:cs typeface="Titillium Web"/>
                <a:sym typeface="Titillium Web"/>
              </a:rPr>
              <a:t>c</a:t>
            </a:r>
            <a:r>
              <a:rPr lang="en" sz="1867" dirty="0">
                <a:solidFill>
                  <a:srgbClr val="1F3374"/>
                </a:solidFill>
                <a:latin typeface="Titillium Web"/>
                <a:ea typeface="Titillium Web"/>
                <a:cs typeface="Titillium Web"/>
                <a:sym typeface="Titillium Web"/>
              </a:rPr>
              <a:t>isions acordind to the collected data  </a:t>
            </a:r>
            <a:endParaRPr sz="1867" dirty="0">
              <a:solidFill>
                <a:srgbClr val="1F3374"/>
              </a:solidFill>
              <a:latin typeface="Titillium Web"/>
              <a:ea typeface="Titillium Web"/>
              <a:cs typeface="Titillium Web"/>
              <a:sym typeface="Titillium Web"/>
            </a:endParaRPr>
          </a:p>
        </p:txBody>
      </p:sp>
      <p:sp>
        <p:nvSpPr>
          <p:cNvPr id="2275" name="Google Shape;2275;p54"/>
          <p:cNvSpPr txBox="1"/>
          <p:nvPr/>
        </p:nvSpPr>
        <p:spPr>
          <a:xfrm flipH="1">
            <a:off x="5861635" y="2827933"/>
            <a:ext cx="2857600" cy="614800"/>
          </a:xfrm>
          <a:prstGeom prst="rect">
            <a:avLst/>
          </a:prstGeom>
          <a:noFill/>
          <a:ln>
            <a:noFill/>
          </a:ln>
        </p:spPr>
        <p:txBody>
          <a:bodyPr spcFirstLastPara="1" wrap="square" lIns="121900" tIns="121900" rIns="121900" bIns="121900" anchor="t" anchorCtr="0">
            <a:noAutofit/>
          </a:bodyPr>
          <a:lstStyle/>
          <a:p>
            <a:pPr algn="ctr" defTabSz="1219170">
              <a:lnSpc>
                <a:spcPct val="115000"/>
              </a:lnSpc>
            </a:pPr>
            <a:r>
              <a:rPr lang="en" sz="3200" b="1" dirty="0">
                <a:solidFill>
                  <a:srgbClr val="1F3374"/>
                </a:solidFill>
                <a:latin typeface="Barlow Semi Condensed"/>
                <a:ea typeface="Barlow Semi Condensed"/>
                <a:cs typeface="Barlow Semi Condensed"/>
                <a:sym typeface="Barlow Semi Condensed"/>
              </a:rPr>
              <a:t>Analysis</a:t>
            </a:r>
            <a:endParaRPr sz="3200" b="1" dirty="0">
              <a:solidFill>
                <a:srgbClr val="1F3374"/>
              </a:solidFill>
              <a:latin typeface="Barlow Semi Condensed"/>
              <a:ea typeface="Barlow Semi Condensed"/>
              <a:cs typeface="Barlow Semi Condensed"/>
              <a:sym typeface="Barlow Semi Condensed"/>
            </a:endParaRPr>
          </a:p>
        </p:txBody>
      </p:sp>
      <p:sp>
        <p:nvSpPr>
          <p:cNvPr id="2276" name="Google Shape;2276;p54"/>
          <p:cNvSpPr txBox="1"/>
          <p:nvPr/>
        </p:nvSpPr>
        <p:spPr>
          <a:xfrm flipH="1">
            <a:off x="5991562" y="1512550"/>
            <a:ext cx="2857599" cy="762400"/>
          </a:xfrm>
          <a:prstGeom prst="rect">
            <a:avLst/>
          </a:prstGeom>
          <a:noFill/>
          <a:ln>
            <a:noFill/>
          </a:ln>
        </p:spPr>
        <p:txBody>
          <a:bodyPr spcFirstLastPara="1" wrap="square" lIns="121900" tIns="121900" rIns="121900" bIns="121900" anchor="t" anchorCtr="0">
            <a:noAutofit/>
          </a:bodyPr>
          <a:lstStyle/>
          <a:p>
            <a:pPr algn="ctr" defTabSz="1219170">
              <a:lnSpc>
                <a:spcPct val="115000"/>
              </a:lnSpc>
            </a:pPr>
            <a:r>
              <a:rPr lang="en-US" sz="1867" dirty="0">
                <a:solidFill>
                  <a:srgbClr val="1F3374"/>
                </a:solidFill>
                <a:latin typeface="Titillium Web"/>
                <a:ea typeface="Titillium Web"/>
                <a:cs typeface="Titillium Web"/>
                <a:sym typeface="Titillium Web"/>
              </a:rPr>
              <a:t>SQL queries are used to analyze and manipulate data to derive insights. </a:t>
            </a:r>
            <a:endParaRPr sz="1867" dirty="0">
              <a:solidFill>
                <a:srgbClr val="1F3374"/>
              </a:solidFill>
              <a:latin typeface="Titillium Web"/>
              <a:ea typeface="Titillium Web"/>
              <a:cs typeface="Titillium Web"/>
              <a:sym typeface="Titillium Web"/>
            </a:endParaRPr>
          </a:p>
        </p:txBody>
      </p:sp>
      <p:sp>
        <p:nvSpPr>
          <p:cNvPr id="2277" name="Google Shape;2277;p54"/>
          <p:cNvSpPr txBox="1"/>
          <p:nvPr/>
        </p:nvSpPr>
        <p:spPr>
          <a:xfrm flipH="1">
            <a:off x="8329068" y="4392000"/>
            <a:ext cx="2857600" cy="614800"/>
          </a:xfrm>
          <a:prstGeom prst="rect">
            <a:avLst/>
          </a:prstGeom>
          <a:noFill/>
          <a:ln>
            <a:noFill/>
          </a:ln>
        </p:spPr>
        <p:txBody>
          <a:bodyPr spcFirstLastPara="1" wrap="square" lIns="121900" tIns="121900" rIns="121900" bIns="121900" anchor="b" anchorCtr="0">
            <a:noAutofit/>
          </a:bodyPr>
          <a:lstStyle/>
          <a:p>
            <a:pPr algn="ctr" defTabSz="1219170">
              <a:lnSpc>
                <a:spcPct val="115000"/>
              </a:lnSpc>
            </a:pPr>
            <a:r>
              <a:rPr lang="en" sz="3200" b="1" dirty="0">
                <a:solidFill>
                  <a:srgbClr val="1F3374"/>
                </a:solidFill>
                <a:latin typeface="Barlow Semi Condensed"/>
                <a:ea typeface="Barlow Semi Condensed"/>
                <a:cs typeface="Barlow Semi Condensed"/>
                <a:sym typeface="Barlow Semi Condensed"/>
              </a:rPr>
              <a:t>Conclusion</a:t>
            </a:r>
            <a:endParaRPr sz="3200" b="1" dirty="0">
              <a:solidFill>
                <a:srgbClr val="1F3374"/>
              </a:solidFill>
              <a:latin typeface="Barlow Semi Condensed"/>
              <a:ea typeface="Barlow Semi Condensed"/>
              <a:cs typeface="Barlow Semi Condensed"/>
              <a:sym typeface="Barlow Semi Condensed"/>
            </a:endParaRPr>
          </a:p>
        </p:txBody>
      </p:sp>
      <p:sp>
        <p:nvSpPr>
          <p:cNvPr id="2278" name="Google Shape;2278;p54"/>
          <p:cNvSpPr txBox="1"/>
          <p:nvPr/>
        </p:nvSpPr>
        <p:spPr>
          <a:xfrm flipH="1">
            <a:off x="7692872" y="4810331"/>
            <a:ext cx="3911367" cy="762400"/>
          </a:xfrm>
          <a:prstGeom prst="rect">
            <a:avLst/>
          </a:prstGeom>
          <a:noFill/>
          <a:ln>
            <a:noFill/>
          </a:ln>
        </p:spPr>
        <p:txBody>
          <a:bodyPr spcFirstLastPara="1" wrap="square" lIns="121900" tIns="121900" rIns="121900" bIns="121900" anchor="t" anchorCtr="0">
            <a:noAutofit/>
          </a:bodyPr>
          <a:lstStyle/>
          <a:p>
            <a:pPr algn="ctr" defTabSz="1219170">
              <a:lnSpc>
                <a:spcPct val="115000"/>
              </a:lnSpc>
            </a:pPr>
            <a:r>
              <a:rPr lang="en-US" sz="1867" dirty="0">
                <a:solidFill>
                  <a:srgbClr val="1F3374"/>
                </a:solidFill>
                <a:latin typeface="Titillium Web"/>
                <a:ea typeface="Titillium Web"/>
                <a:cs typeface="Titillium Web"/>
                <a:sym typeface="Titillium Web"/>
              </a:rPr>
              <a:t>involves creating views or temporary tables to organize and summarize data in a format suitable for reporting</a:t>
            </a:r>
          </a:p>
        </p:txBody>
      </p:sp>
      <p:sp>
        <p:nvSpPr>
          <p:cNvPr id="2279" name="Google Shape;2279;p54"/>
          <p:cNvSpPr/>
          <p:nvPr/>
        </p:nvSpPr>
        <p:spPr>
          <a:xfrm>
            <a:off x="2204335" y="3687167"/>
            <a:ext cx="459600" cy="459600"/>
          </a:xfrm>
          <a:prstGeom prst="donut">
            <a:avLst>
              <a:gd name="adj" fmla="val 21290"/>
            </a:avLst>
          </a:prstGeom>
          <a:solidFill>
            <a:schemeClr val="accent1"/>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280" name="Google Shape;2280;p54"/>
          <p:cNvSpPr/>
          <p:nvPr/>
        </p:nvSpPr>
        <p:spPr>
          <a:xfrm>
            <a:off x="4594768" y="3687167"/>
            <a:ext cx="459600" cy="459600"/>
          </a:xfrm>
          <a:prstGeom prst="donut">
            <a:avLst>
              <a:gd name="adj" fmla="val 21290"/>
            </a:avLst>
          </a:prstGeom>
          <a:solidFill>
            <a:schemeClr val="accent2"/>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281" name="Google Shape;2281;p54"/>
          <p:cNvSpPr/>
          <p:nvPr/>
        </p:nvSpPr>
        <p:spPr>
          <a:xfrm>
            <a:off x="7060635" y="3687167"/>
            <a:ext cx="459600" cy="459600"/>
          </a:xfrm>
          <a:prstGeom prst="donut">
            <a:avLst>
              <a:gd name="adj" fmla="val 21290"/>
            </a:avLst>
          </a:prstGeom>
          <a:solidFill>
            <a:schemeClr val="accent3"/>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282" name="Google Shape;2282;p54"/>
          <p:cNvSpPr/>
          <p:nvPr/>
        </p:nvSpPr>
        <p:spPr>
          <a:xfrm>
            <a:off x="9528068" y="3687167"/>
            <a:ext cx="459600" cy="459600"/>
          </a:xfrm>
          <a:prstGeom prst="donut">
            <a:avLst>
              <a:gd name="adj" fmla="val 21290"/>
            </a:avLst>
          </a:prstGeom>
          <a:solidFill>
            <a:schemeClr val="dk2"/>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cxnSp>
        <p:nvCxnSpPr>
          <p:cNvPr id="2283" name="Google Shape;2283;p54"/>
          <p:cNvCxnSpPr>
            <a:stCxn id="2279" idx="6"/>
            <a:endCxn id="2280" idx="2"/>
          </p:cNvCxnSpPr>
          <p:nvPr/>
        </p:nvCxnSpPr>
        <p:spPr>
          <a:xfrm>
            <a:off x="2663935" y="3916967"/>
            <a:ext cx="1930800" cy="800"/>
          </a:xfrm>
          <a:prstGeom prst="bentConnector3">
            <a:avLst>
              <a:gd name="adj1" fmla="val 50001"/>
            </a:avLst>
          </a:prstGeom>
          <a:noFill/>
          <a:ln w="38100" cap="flat" cmpd="sng">
            <a:solidFill>
              <a:schemeClr val="dk2"/>
            </a:solidFill>
            <a:prstDash val="solid"/>
            <a:round/>
            <a:headEnd type="none" w="med" len="med"/>
            <a:tailEnd type="none" w="med" len="med"/>
          </a:ln>
        </p:spPr>
      </p:cxnSp>
      <p:cxnSp>
        <p:nvCxnSpPr>
          <p:cNvPr id="2284" name="Google Shape;2284;p54"/>
          <p:cNvCxnSpPr>
            <a:stCxn id="2280" idx="6"/>
            <a:endCxn id="2281" idx="2"/>
          </p:cNvCxnSpPr>
          <p:nvPr/>
        </p:nvCxnSpPr>
        <p:spPr>
          <a:xfrm>
            <a:off x="5054368" y="3916967"/>
            <a:ext cx="2006400" cy="800"/>
          </a:xfrm>
          <a:prstGeom prst="bentConnector3">
            <a:avLst>
              <a:gd name="adj1" fmla="val 49997"/>
            </a:avLst>
          </a:prstGeom>
          <a:noFill/>
          <a:ln w="38100" cap="flat" cmpd="sng">
            <a:solidFill>
              <a:schemeClr val="dk2"/>
            </a:solidFill>
            <a:prstDash val="solid"/>
            <a:round/>
            <a:headEnd type="none" w="med" len="med"/>
            <a:tailEnd type="none" w="med" len="med"/>
          </a:ln>
        </p:spPr>
      </p:cxnSp>
      <p:cxnSp>
        <p:nvCxnSpPr>
          <p:cNvPr id="2285" name="Google Shape;2285;p54"/>
          <p:cNvCxnSpPr>
            <a:stCxn id="2281" idx="6"/>
            <a:endCxn id="2282" idx="2"/>
          </p:cNvCxnSpPr>
          <p:nvPr/>
        </p:nvCxnSpPr>
        <p:spPr>
          <a:xfrm>
            <a:off x="7520235" y="3916967"/>
            <a:ext cx="2008000" cy="800"/>
          </a:xfrm>
          <a:prstGeom prst="bentConnector3">
            <a:avLst>
              <a:gd name="adj1" fmla="val 49996"/>
            </a:avLst>
          </a:prstGeom>
          <a:noFill/>
          <a:ln w="38100" cap="flat" cmpd="sng">
            <a:solidFill>
              <a:schemeClr val="dk2"/>
            </a:solidFill>
            <a:prstDash val="solid"/>
            <a:round/>
            <a:headEnd type="none" w="med" len="med"/>
            <a:tailEnd type="none" w="med" len="med"/>
          </a:ln>
        </p:spPr>
      </p:cxnSp>
      <p:grpSp>
        <p:nvGrpSpPr>
          <p:cNvPr id="2286" name="Google Shape;2286;p54"/>
          <p:cNvGrpSpPr/>
          <p:nvPr/>
        </p:nvGrpSpPr>
        <p:grpSpPr>
          <a:xfrm>
            <a:off x="2119039" y="4499979"/>
            <a:ext cx="630192" cy="530519"/>
            <a:chOff x="6420960" y="1437175"/>
            <a:chExt cx="1229883" cy="1035360"/>
          </a:xfrm>
        </p:grpSpPr>
        <p:sp>
          <p:nvSpPr>
            <p:cNvPr id="2287" name="Google Shape;2287;p54"/>
            <p:cNvSpPr/>
            <p:nvPr/>
          </p:nvSpPr>
          <p:spPr>
            <a:xfrm>
              <a:off x="6420960" y="1437175"/>
              <a:ext cx="1229883" cy="1035360"/>
            </a:xfrm>
            <a:custGeom>
              <a:avLst/>
              <a:gdLst/>
              <a:ahLst/>
              <a:cxnLst/>
              <a:rect l="l" t="t" r="r" b="b"/>
              <a:pathLst>
                <a:path w="12833" h="10803" extrusionOk="0">
                  <a:moveTo>
                    <a:pt x="6417" y="0"/>
                  </a:moveTo>
                  <a:lnTo>
                    <a:pt x="1" y="10802"/>
                  </a:lnTo>
                  <a:lnTo>
                    <a:pt x="12833" y="10802"/>
                  </a:lnTo>
                  <a:lnTo>
                    <a:pt x="6417"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2288" name="Google Shape;2288;p54"/>
            <p:cNvSpPr/>
            <p:nvPr/>
          </p:nvSpPr>
          <p:spPr>
            <a:xfrm>
              <a:off x="6420960" y="2102492"/>
              <a:ext cx="1229883" cy="370038"/>
            </a:xfrm>
            <a:custGeom>
              <a:avLst/>
              <a:gdLst/>
              <a:ahLst/>
              <a:cxnLst/>
              <a:rect l="l" t="t" r="r" b="b"/>
              <a:pathLst>
                <a:path w="12833" h="3861" extrusionOk="0">
                  <a:moveTo>
                    <a:pt x="2281" y="1"/>
                  </a:moveTo>
                  <a:lnTo>
                    <a:pt x="1" y="3860"/>
                  </a:lnTo>
                  <a:lnTo>
                    <a:pt x="12833" y="3860"/>
                  </a:lnTo>
                  <a:lnTo>
                    <a:pt x="10527"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grpSp>
      <p:grpSp>
        <p:nvGrpSpPr>
          <p:cNvPr id="2289" name="Google Shape;2289;p54"/>
          <p:cNvGrpSpPr/>
          <p:nvPr/>
        </p:nvGrpSpPr>
        <p:grpSpPr>
          <a:xfrm>
            <a:off x="4611523" y="2907792"/>
            <a:ext cx="426091" cy="426133"/>
            <a:chOff x="4423546" y="1424811"/>
            <a:chExt cx="254150" cy="254175"/>
          </a:xfrm>
        </p:grpSpPr>
        <p:sp>
          <p:nvSpPr>
            <p:cNvPr id="2290" name="Google Shape;2290;p54"/>
            <p:cNvSpPr/>
            <p:nvPr/>
          </p:nvSpPr>
          <p:spPr>
            <a:xfrm>
              <a:off x="4423546" y="1424811"/>
              <a:ext cx="254150" cy="254175"/>
            </a:xfrm>
            <a:custGeom>
              <a:avLst/>
              <a:gdLst/>
              <a:ahLst/>
              <a:cxnLst/>
              <a:rect l="l" t="t" r="r" b="b"/>
              <a:pathLst>
                <a:path w="1655" h="1655" extrusionOk="0">
                  <a:moveTo>
                    <a:pt x="276" y="0"/>
                  </a:moveTo>
                  <a:lnTo>
                    <a:pt x="0" y="301"/>
                  </a:lnTo>
                  <a:lnTo>
                    <a:pt x="1379" y="1654"/>
                  </a:lnTo>
                  <a:lnTo>
                    <a:pt x="1654" y="1379"/>
                  </a:lnTo>
                  <a:lnTo>
                    <a:pt x="276"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2291" name="Google Shape;2291;p54"/>
            <p:cNvSpPr/>
            <p:nvPr/>
          </p:nvSpPr>
          <p:spPr>
            <a:xfrm>
              <a:off x="4423546" y="1424811"/>
              <a:ext cx="254150" cy="254175"/>
            </a:xfrm>
            <a:custGeom>
              <a:avLst/>
              <a:gdLst/>
              <a:ahLst/>
              <a:cxnLst/>
              <a:rect l="l" t="t" r="r" b="b"/>
              <a:pathLst>
                <a:path w="1655" h="1655" extrusionOk="0">
                  <a:moveTo>
                    <a:pt x="1354" y="0"/>
                  </a:moveTo>
                  <a:lnTo>
                    <a:pt x="0" y="1379"/>
                  </a:lnTo>
                  <a:lnTo>
                    <a:pt x="301" y="1654"/>
                  </a:lnTo>
                  <a:lnTo>
                    <a:pt x="1654" y="301"/>
                  </a:lnTo>
                  <a:lnTo>
                    <a:pt x="1354"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grpSp>
      <p:grpSp>
        <p:nvGrpSpPr>
          <p:cNvPr id="2292" name="Google Shape;2292;p54"/>
          <p:cNvGrpSpPr/>
          <p:nvPr/>
        </p:nvGrpSpPr>
        <p:grpSpPr>
          <a:xfrm>
            <a:off x="7061422" y="4499999"/>
            <a:ext cx="459593" cy="559939"/>
            <a:chOff x="6853900" y="1392100"/>
            <a:chExt cx="262325" cy="319600"/>
          </a:xfrm>
        </p:grpSpPr>
        <p:sp>
          <p:nvSpPr>
            <p:cNvPr id="2293" name="Google Shape;2293;p54"/>
            <p:cNvSpPr/>
            <p:nvPr/>
          </p:nvSpPr>
          <p:spPr>
            <a:xfrm>
              <a:off x="6853900" y="1469900"/>
              <a:ext cx="114900" cy="241800"/>
            </a:xfrm>
            <a:prstGeom prst="rect">
              <a:avLst/>
            </a:prstGeom>
            <a:solidFill>
              <a:schemeClr val="accent2"/>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294" name="Google Shape;2294;p54"/>
            <p:cNvSpPr/>
            <p:nvPr/>
          </p:nvSpPr>
          <p:spPr>
            <a:xfrm>
              <a:off x="7001325" y="1392100"/>
              <a:ext cx="114900" cy="319500"/>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grpSp>
      <p:grpSp>
        <p:nvGrpSpPr>
          <p:cNvPr id="2295" name="Google Shape;2295;p54"/>
          <p:cNvGrpSpPr/>
          <p:nvPr/>
        </p:nvGrpSpPr>
        <p:grpSpPr>
          <a:xfrm>
            <a:off x="9093900" y="2734195"/>
            <a:ext cx="1327936" cy="599739"/>
            <a:chOff x="6329300" y="2955838"/>
            <a:chExt cx="1163088" cy="525288"/>
          </a:xfrm>
        </p:grpSpPr>
        <p:sp>
          <p:nvSpPr>
            <p:cNvPr id="2296" name="Google Shape;2296;p54"/>
            <p:cNvSpPr/>
            <p:nvPr/>
          </p:nvSpPr>
          <p:spPr>
            <a:xfrm rot="-2683604">
              <a:off x="6316817" y="3277325"/>
              <a:ext cx="400298" cy="32668"/>
            </a:xfrm>
            <a:prstGeom prst="rect">
              <a:avLst/>
            </a:prstGeom>
            <a:solidFill>
              <a:schemeClr val="dk2"/>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297" name="Google Shape;2297;p54"/>
            <p:cNvSpPr/>
            <p:nvPr/>
          </p:nvSpPr>
          <p:spPr>
            <a:xfrm rot="2683604" flipH="1">
              <a:off x="6575880" y="3277325"/>
              <a:ext cx="400298" cy="32668"/>
            </a:xfrm>
            <a:prstGeom prst="rect">
              <a:avLst/>
            </a:prstGeom>
            <a:solidFill>
              <a:schemeClr val="dk2"/>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298" name="Google Shape;2298;p54"/>
            <p:cNvSpPr/>
            <p:nvPr/>
          </p:nvSpPr>
          <p:spPr>
            <a:xfrm rot="-3427727">
              <a:off x="6783652" y="3186527"/>
              <a:ext cx="523996" cy="42774"/>
            </a:xfrm>
            <a:prstGeom prst="rect">
              <a:avLst/>
            </a:prstGeom>
            <a:solidFill>
              <a:schemeClr val="dk2"/>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299" name="Google Shape;2299;p54"/>
            <p:cNvSpPr/>
            <p:nvPr/>
          </p:nvSpPr>
          <p:spPr>
            <a:xfrm rot="3427727" flipH="1">
              <a:off x="7042702" y="3186527"/>
              <a:ext cx="523996" cy="42774"/>
            </a:xfrm>
            <a:prstGeom prst="rect">
              <a:avLst/>
            </a:prstGeom>
            <a:solidFill>
              <a:schemeClr val="dk2"/>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300" name="Google Shape;2300;p54"/>
            <p:cNvSpPr/>
            <p:nvPr/>
          </p:nvSpPr>
          <p:spPr>
            <a:xfrm>
              <a:off x="6329300" y="3376575"/>
              <a:ext cx="98400" cy="98400"/>
            </a:xfrm>
            <a:prstGeom prst="ellipse">
              <a:avLst/>
            </a:prstGeom>
            <a:solidFill>
              <a:schemeClr val="accent1"/>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301" name="Google Shape;2301;p54"/>
            <p:cNvSpPr/>
            <p:nvPr/>
          </p:nvSpPr>
          <p:spPr>
            <a:xfrm>
              <a:off x="6591600" y="3131000"/>
              <a:ext cx="98400" cy="98400"/>
            </a:xfrm>
            <a:prstGeom prst="ellipse">
              <a:avLst/>
            </a:prstGeom>
            <a:solidFill>
              <a:schemeClr val="accent1"/>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302" name="Google Shape;2302;p54"/>
            <p:cNvSpPr/>
            <p:nvPr/>
          </p:nvSpPr>
          <p:spPr>
            <a:xfrm>
              <a:off x="6861638" y="3376575"/>
              <a:ext cx="98400" cy="98400"/>
            </a:xfrm>
            <a:prstGeom prst="ellipse">
              <a:avLst/>
            </a:prstGeom>
            <a:solidFill>
              <a:schemeClr val="accent1"/>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303" name="Google Shape;2303;p54"/>
            <p:cNvSpPr/>
            <p:nvPr/>
          </p:nvSpPr>
          <p:spPr>
            <a:xfrm>
              <a:off x="7124413" y="2955838"/>
              <a:ext cx="98400" cy="98400"/>
            </a:xfrm>
            <a:prstGeom prst="ellipse">
              <a:avLst/>
            </a:prstGeom>
            <a:solidFill>
              <a:schemeClr val="accent1"/>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sp>
          <p:nvSpPr>
            <p:cNvPr id="2304" name="Google Shape;2304;p54"/>
            <p:cNvSpPr/>
            <p:nvPr/>
          </p:nvSpPr>
          <p:spPr>
            <a:xfrm>
              <a:off x="7393988" y="3382725"/>
              <a:ext cx="98400" cy="98400"/>
            </a:xfrm>
            <a:prstGeom prst="ellipse">
              <a:avLst/>
            </a:prstGeom>
            <a:solidFill>
              <a:schemeClr val="accent1"/>
            </a:solidFill>
            <a:ln>
              <a:noFill/>
            </a:ln>
          </p:spPr>
          <p:txBody>
            <a:bodyPr spcFirstLastPara="1" wrap="square" lIns="121900" tIns="121900" rIns="121900" bIns="121900" anchor="ctr" anchorCtr="0">
              <a:noAutofit/>
            </a:bodyPr>
            <a:lstStyle/>
            <a:p>
              <a:pPr algn="ctr" defTabSz="1219170"/>
              <a:endParaRPr sz="1867">
                <a:latin typeface="Titillium Web"/>
                <a:ea typeface="Titillium Web"/>
                <a:cs typeface="Titillium Web"/>
                <a:sym typeface="Titillium Web"/>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524">
        <p159:morph option="byObject"/>
      </p:transition>
    </mc:Choice>
    <mc:Fallback>
      <p:transition spd="slow" advTm="7524">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4"/>
          <p:cNvSpPr txBox="1">
            <a:spLocks noGrp="1"/>
          </p:cNvSpPr>
          <p:nvPr>
            <p:ph type="title"/>
          </p:nvPr>
        </p:nvSpPr>
        <p:spPr>
          <a:xfrm>
            <a:off x="1243485" y="888587"/>
            <a:ext cx="4661600" cy="1279600"/>
          </a:xfrm>
          <a:prstGeom prst="rect">
            <a:avLst/>
          </a:prstGeom>
        </p:spPr>
        <p:txBody>
          <a:bodyPr spcFirstLastPara="1" wrap="square" lIns="121900" tIns="121900" rIns="121900" bIns="121900" anchor="ctr" anchorCtr="0">
            <a:noAutofit/>
          </a:bodyPr>
          <a:lstStyle/>
          <a:p>
            <a:r>
              <a:rPr lang="en-US" dirty="0"/>
              <a:t>A</a:t>
            </a:r>
            <a:r>
              <a:rPr lang="en" dirty="0"/>
              <a:t>nalysis </a:t>
            </a:r>
            <a:endParaRPr dirty="0"/>
          </a:p>
        </p:txBody>
      </p:sp>
      <p:sp>
        <p:nvSpPr>
          <p:cNvPr id="1485" name="Google Shape;1485;p34"/>
          <p:cNvSpPr txBox="1">
            <a:spLocks noGrp="1"/>
          </p:cNvSpPr>
          <p:nvPr>
            <p:ph type="subTitle" idx="1"/>
          </p:nvPr>
        </p:nvSpPr>
        <p:spPr>
          <a:xfrm>
            <a:off x="1033673" y="2510214"/>
            <a:ext cx="4973294" cy="3194516"/>
          </a:xfrm>
          <a:prstGeom prst="rect">
            <a:avLst/>
          </a:prstGeom>
        </p:spPr>
        <p:txBody>
          <a:bodyPr spcFirstLastPara="1" wrap="square" lIns="121900" tIns="121900" rIns="121900" bIns="121900" anchor="ctr" anchorCtr="0">
            <a:noAutofit/>
          </a:bodyPr>
          <a:lstStyle/>
          <a:p>
            <a:pPr marL="0" indent="0"/>
            <a:r>
              <a:rPr lang="en-US" dirty="0"/>
              <a:t>Data Analysis and Querying: Utilize SELECT statements with aggregate functions (e.g., SUM, COUNT, AVG), GROUP BY clauses, and JOIN operations to integrate data from multiple tables. Advanced analysis can leverage statistical functions and window functions (e.g., ROW_NUMBER(), RANK()) for deeper insights</a:t>
            </a:r>
            <a:endParaRPr dirty="0"/>
          </a:p>
        </p:txBody>
      </p:sp>
      <p:grpSp>
        <p:nvGrpSpPr>
          <p:cNvPr id="1486" name="Google Shape;1486;p34"/>
          <p:cNvGrpSpPr/>
          <p:nvPr/>
        </p:nvGrpSpPr>
        <p:grpSpPr>
          <a:xfrm>
            <a:off x="6504687" y="1789722"/>
            <a:ext cx="5347175" cy="3278540"/>
            <a:chOff x="4939903" y="1223591"/>
            <a:chExt cx="3875139" cy="2375983"/>
          </a:xfrm>
        </p:grpSpPr>
        <p:sp>
          <p:nvSpPr>
            <p:cNvPr id="1487" name="Google Shape;1487;p34"/>
            <p:cNvSpPr/>
            <p:nvPr/>
          </p:nvSpPr>
          <p:spPr>
            <a:xfrm>
              <a:off x="6524836" y="3540227"/>
              <a:ext cx="141991" cy="59347"/>
            </a:xfrm>
            <a:custGeom>
              <a:avLst/>
              <a:gdLst/>
              <a:ahLst/>
              <a:cxnLst/>
              <a:rect l="l" t="t" r="r" b="b"/>
              <a:pathLst>
                <a:path w="1993" h="833" extrusionOk="0">
                  <a:moveTo>
                    <a:pt x="1425" y="1"/>
                  </a:moveTo>
                  <a:cubicBezTo>
                    <a:pt x="1154" y="1"/>
                    <a:pt x="882" y="144"/>
                    <a:pt x="761" y="144"/>
                  </a:cubicBezTo>
                  <a:cubicBezTo>
                    <a:pt x="732" y="144"/>
                    <a:pt x="711" y="135"/>
                    <a:pt x="702" y="113"/>
                  </a:cubicBezTo>
                  <a:cubicBezTo>
                    <a:pt x="690" y="88"/>
                    <a:pt x="662" y="78"/>
                    <a:pt x="624" y="78"/>
                  </a:cubicBezTo>
                  <a:cubicBezTo>
                    <a:pt x="436" y="78"/>
                    <a:pt x="0" y="339"/>
                    <a:pt x="0" y="339"/>
                  </a:cubicBezTo>
                  <a:cubicBezTo>
                    <a:pt x="0" y="339"/>
                    <a:pt x="276" y="665"/>
                    <a:pt x="527" y="815"/>
                  </a:cubicBezTo>
                  <a:cubicBezTo>
                    <a:pt x="549" y="827"/>
                    <a:pt x="578" y="833"/>
                    <a:pt x="611" y="833"/>
                  </a:cubicBezTo>
                  <a:cubicBezTo>
                    <a:pt x="990" y="833"/>
                    <a:pt x="1992" y="105"/>
                    <a:pt x="1554" y="13"/>
                  </a:cubicBezTo>
                  <a:cubicBezTo>
                    <a:pt x="1512" y="5"/>
                    <a:pt x="1468" y="1"/>
                    <a:pt x="1425" y="1"/>
                  </a:cubicBezTo>
                  <a:close/>
                </a:path>
              </a:pathLst>
            </a:custGeom>
            <a:solidFill>
              <a:srgbClr val="F4C5B1"/>
            </a:solidFill>
            <a:ln>
              <a:noFill/>
            </a:ln>
          </p:spPr>
          <p:txBody>
            <a:bodyPr spcFirstLastPara="1" wrap="square" lIns="121900" tIns="121900" rIns="121900" bIns="121900" anchor="ctr" anchorCtr="0">
              <a:noAutofit/>
            </a:bodyPr>
            <a:lstStyle/>
            <a:p>
              <a:pPr defTabSz="1219170"/>
              <a:endParaRPr sz="1867"/>
            </a:p>
          </p:txBody>
        </p:sp>
        <p:grpSp>
          <p:nvGrpSpPr>
            <p:cNvPr id="1488" name="Google Shape;1488;p34"/>
            <p:cNvGrpSpPr/>
            <p:nvPr/>
          </p:nvGrpSpPr>
          <p:grpSpPr>
            <a:xfrm>
              <a:off x="4939903" y="1223591"/>
              <a:ext cx="3875139" cy="2353997"/>
              <a:chOff x="2772963" y="2596675"/>
              <a:chExt cx="3598086" cy="2185698"/>
            </a:xfrm>
          </p:grpSpPr>
          <p:sp>
            <p:nvSpPr>
              <p:cNvPr id="1489" name="Google Shape;1489;p34"/>
              <p:cNvSpPr/>
              <p:nvPr/>
            </p:nvSpPr>
            <p:spPr>
              <a:xfrm>
                <a:off x="2772963" y="3173417"/>
                <a:ext cx="3598086" cy="1157161"/>
              </a:xfrm>
              <a:custGeom>
                <a:avLst/>
                <a:gdLst/>
                <a:ahLst/>
                <a:cxnLst/>
                <a:rect l="l" t="t" r="r" b="b"/>
                <a:pathLst>
                  <a:path w="50503" h="16242" extrusionOk="0">
                    <a:moveTo>
                      <a:pt x="40151" y="1"/>
                    </a:moveTo>
                    <a:lnTo>
                      <a:pt x="11179" y="7695"/>
                    </a:lnTo>
                    <a:lnTo>
                      <a:pt x="11104" y="7720"/>
                    </a:lnTo>
                    <a:lnTo>
                      <a:pt x="8246" y="12081"/>
                    </a:lnTo>
                    <a:lnTo>
                      <a:pt x="4462" y="10627"/>
                    </a:lnTo>
                    <a:lnTo>
                      <a:pt x="2106" y="15815"/>
                    </a:lnTo>
                    <a:lnTo>
                      <a:pt x="1" y="15815"/>
                    </a:lnTo>
                    <a:lnTo>
                      <a:pt x="1" y="16241"/>
                    </a:lnTo>
                    <a:lnTo>
                      <a:pt x="2382" y="16241"/>
                    </a:lnTo>
                    <a:lnTo>
                      <a:pt x="4662" y="11154"/>
                    </a:lnTo>
                    <a:lnTo>
                      <a:pt x="8397" y="12582"/>
                    </a:lnTo>
                    <a:lnTo>
                      <a:pt x="11354" y="8071"/>
                    </a:lnTo>
                    <a:lnTo>
                      <a:pt x="40051" y="452"/>
                    </a:lnTo>
                    <a:lnTo>
                      <a:pt x="43986" y="3810"/>
                    </a:lnTo>
                    <a:lnTo>
                      <a:pt x="47720" y="427"/>
                    </a:lnTo>
                    <a:lnTo>
                      <a:pt x="50502" y="427"/>
                    </a:lnTo>
                    <a:lnTo>
                      <a:pt x="50502" y="26"/>
                    </a:lnTo>
                    <a:lnTo>
                      <a:pt x="47570" y="26"/>
                    </a:lnTo>
                    <a:lnTo>
                      <a:pt x="43961" y="3259"/>
                    </a:lnTo>
                    <a:lnTo>
                      <a:pt x="40151" y="1"/>
                    </a:ln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490" name="Google Shape;1490;p34"/>
              <p:cNvSpPr/>
              <p:nvPr/>
            </p:nvSpPr>
            <p:spPr>
              <a:xfrm>
                <a:off x="3314012" y="2739525"/>
                <a:ext cx="2226762" cy="1473204"/>
              </a:xfrm>
              <a:custGeom>
                <a:avLst/>
                <a:gdLst/>
                <a:ahLst/>
                <a:cxnLst/>
                <a:rect l="l" t="t" r="r" b="b"/>
                <a:pathLst>
                  <a:path w="31255" h="20678" extrusionOk="0">
                    <a:moveTo>
                      <a:pt x="1354" y="0"/>
                    </a:moveTo>
                    <a:cubicBezTo>
                      <a:pt x="627" y="0"/>
                      <a:pt x="1" y="627"/>
                      <a:pt x="1" y="1379"/>
                    </a:cubicBezTo>
                    <a:lnTo>
                      <a:pt x="1" y="19324"/>
                    </a:lnTo>
                    <a:cubicBezTo>
                      <a:pt x="1" y="20051"/>
                      <a:pt x="627" y="20677"/>
                      <a:pt x="1354" y="20677"/>
                    </a:cubicBezTo>
                    <a:lnTo>
                      <a:pt x="29901" y="20677"/>
                    </a:lnTo>
                    <a:cubicBezTo>
                      <a:pt x="30627" y="20677"/>
                      <a:pt x="31254" y="20051"/>
                      <a:pt x="31254" y="19324"/>
                    </a:cubicBezTo>
                    <a:lnTo>
                      <a:pt x="31254" y="1379"/>
                    </a:lnTo>
                    <a:cubicBezTo>
                      <a:pt x="31254" y="627"/>
                      <a:pt x="30627" y="0"/>
                      <a:pt x="29901" y="0"/>
                    </a:cubicBezTo>
                    <a:close/>
                  </a:path>
                </a:pathLst>
              </a:custGeom>
              <a:solidFill>
                <a:srgbClr val="FDEDC7"/>
              </a:solidFill>
              <a:ln>
                <a:noFill/>
              </a:ln>
            </p:spPr>
            <p:txBody>
              <a:bodyPr spcFirstLastPara="1" wrap="square" lIns="121900" tIns="121900" rIns="121900" bIns="121900" anchor="ctr" anchorCtr="0">
                <a:noAutofit/>
              </a:bodyPr>
              <a:lstStyle/>
              <a:p>
                <a:pPr defTabSz="1219170"/>
                <a:endParaRPr sz="1867"/>
              </a:p>
            </p:txBody>
          </p:sp>
          <p:sp>
            <p:nvSpPr>
              <p:cNvPr id="1491" name="Google Shape;1491;p34"/>
              <p:cNvSpPr/>
              <p:nvPr/>
            </p:nvSpPr>
            <p:spPr>
              <a:xfrm>
                <a:off x="4110411" y="3980571"/>
                <a:ext cx="637572" cy="551793"/>
              </a:xfrm>
              <a:custGeom>
                <a:avLst/>
                <a:gdLst/>
                <a:ahLst/>
                <a:cxnLst/>
                <a:rect l="l" t="t" r="r" b="b"/>
                <a:pathLst>
                  <a:path w="8949" h="7745" extrusionOk="0">
                    <a:moveTo>
                      <a:pt x="552" y="0"/>
                    </a:moveTo>
                    <a:lnTo>
                      <a:pt x="1" y="7744"/>
                    </a:lnTo>
                    <a:lnTo>
                      <a:pt x="8948" y="7744"/>
                    </a:lnTo>
                    <a:lnTo>
                      <a:pt x="81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492" name="Google Shape;1492;p34"/>
              <p:cNvSpPr/>
              <p:nvPr/>
            </p:nvSpPr>
            <p:spPr>
              <a:xfrm>
                <a:off x="3314012" y="2739525"/>
                <a:ext cx="2226762" cy="1473204"/>
              </a:xfrm>
              <a:custGeom>
                <a:avLst/>
                <a:gdLst/>
                <a:ahLst/>
                <a:cxnLst/>
                <a:rect l="l" t="t" r="r" b="b"/>
                <a:pathLst>
                  <a:path w="31255" h="20678" extrusionOk="0">
                    <a:moveTo>
                      <a:pt x="1354" y="0"/>
                    </a:moveTo>
                    <a:cubicBezTo>
                      <a:pt x="627" y="0"/>
                      <a:pt x="1" y="627"/>
                      <a:pt x="1" y="1379"/>
                    </a:cubicBezTo>
                    <a:lnTo>
                      <a:pt x="1" y="19324"/>
                    </a:lnTo>
                    <a:cubicBezTo>
                      <a:pt x="1" y="20051"/>
                      <a:pt x="627" y="20677"/>
                      <a:pt x="1354" y="20677"/>
                    </a:cubicBezTo>
                    <a:lnTo>
                      <a:pt x="29901" y="20677"/>
                    </a:lnTo>
                    <a:cubicBezTo>
                      <a:pt x="30627" y="20677"/>
                      <a:pt x="31254" y="20051"/>
                      <a:pt x="31254" y="19324"/>
                    </a:cubicBezTo>
                    <a:lnTo>
                      <a:pt x="31254" y="1379"/>
                    </a:lnTo>
                    <a:cubicBezTo>
                      <a:pt x="31254" y="627"/>
                      <a:pt x="30627" y="0"/>
                      <a:pt x="29901" y="0"/>
                    </a:cubicBez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493" name="Google Shape;1493;p34"/>
              <p:cNvSpPr/>
              <p:nvPr/>
            </p:nvSpPr>
            <p:spPr>
              <a:xfrm>
                <a:off x="3401503" y="2837703"/>
                <a:ext cx="2035683" cy="1044665"/>
              </a:xfrm>
              <a:custGeom>
                <a:avLst/>
                <a:gdLst/>
                <a:ahLst/>
                <a:cxnLst/>
                <a:rect l="l" t="t" r="r" b="b"/>
                <a:pathLst>
                  <a:path w="28573" h="14663" extrusionOk="0">
                    <a:moveTo>
                      <a:pt x="1" y="1"/>
                    </a:moveTo>
                    <a:lnTo>
                      <a:pt x="1" y="14663"/>
                    </a:lnTo>
                    <a:lnTo>
                      <a:pt x="28572" y="14663"/>
                    </a:lnTo>
                    <a:lnTo>
                      <a:pt x="28572" y="1"/>
                    </a:ln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1494" name="Google Shape;1494;p34"/>
              <p:cNvSpPr/>
              <p:nvPr/>
            </p:nvSpPr>
            <p:spPr>
              <a:xfrm>
                <a:off x="3314012" y="3969813"/>
                <a:ext cx="2226762" cy="242945"/>
              </a:xfrm>
              <a:custGeom>
                <a:avLst/>
                <a:gdLst/>
                <a:ahLst/>
                <a:cxnLst/>
                <a:rect l="l" t="t" r="r" b="b"/>
                <a:pathLst>
                  <a:path w="31255" h="3410" extrusionOk="0">
                    <a:moveTo>
                      <a:pt x="1" y="1"/>
                    </a:moveTo>
                    <a:lnTo>
                      <a:pt x="1" y="2056"/>
                    </a:lnTo>
                    <a:cubicBezTo>
                      <a:pt x="1" y="2783"/>
                      <a:pt x="627" y="3409"/>
                      <a:pt x="1354" y="3409"/>
                    </a:cubicBezTo>
                    <a:lnTo>
                      <a:pt x="29901" y="3409"/>
                    </a:lnTo>
                    <a:cubicBezTo>
                      <a:pt x="30627" y="3409"/>
                      <a:pt x="31254" y="2783"/>
                      <a:pt x="31254" y="2056"/>
                    </a:cubicBezTo>
                    <a:lnTo>
                      <a:pt x="3125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495" name="Google Shape;1495;p34"/>
              <p:cNvSpPr/>
              <p:nvPr/>
            </p:nvSpPr>
            <p:spPr>
              <a:xfrm>
                <a:off x="3799703" y="4444815"/>
                <a:ext cx="1228549" cy="87560"/>
              </a:xfrm>
              <a:custGeom>
                <a:avLst/>
                <a:gdLst/>
                <a:ahLst/>
                <a:cxnLst/>
                <a:rect l="l" t="t" r="r" b="b"/>
                <a:pathLst>
                  <a:path w="17244" h="1229" extrusionOk="0">
                    <a:moveTo>
                      <a:pt x="1" y="0"/>
                    </a:moveTo>
                    <a:lnTo>
                      <a:pt x="1" y="1228"/>
                    </a:lnTo>
                    <a:lnTo>
                      <a:pt x="17244" y="1228"/>
                    </a:lnTo>
                    <a:lnTo>
                      <a:pt x="172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496" name="Google Shape;1496;p34"/>
              <p:cNvSpPr/>
              <p:nvPr/>
            </p:nvSpPr>
            <p:spPr>
              <a:xfrm>
                <a:off x="5755005" y="2859148"/>
                <a:ext cx="128668" cy="128668"/>
              </a:xfrm>
              <a:custGeom>
                <a:avLst/>
                <a:gdLst/>
                <a:ahLst/>
                <a:cxnLst/>
                <a:rect l="l" t="t" r="r" b="b"/>
                <a:pathLst>
                  <a:path w="1806" h="1806" extrusionOk="0">
                    <a:moveTo>
                      <a:pt x="276" y="1"/>
                    </a:moveTo>
                    <a:lnTo>
                      <a:pt x="1" y="301"/>
                    </a:lnTo>
                    <a:lnTo>
                      <a:pt x="1529" y="1805"/>
                    </a:lnTo>
                    <a:lnTo>
                      <a:pt x="1805" y="1504"/>
                    </a:lnTo>
                    <a:lnTo>
                      <a:pt x="276" y="1"/>
                    </a:lnTo>
                    <a:close/>
                  </a:path>
                </a:pathLst>
              </a:custGeom>
              <a:solidFill>
                <a:srgbClr val="CB6EBE"/>
              </a:solidFill>
              <a:ln>
                <a:noFill/>
              </a:ln>
            </p:spPr>
            <p:txBody>
              <a:bodyPr spcFirstLastPara="1" wrap="square" lIns="121900" tIns="121900" rIns="121900" bIns="121900" anchor="ctr" anchorCtr="0">
                <a:noAutofit/>
              </a:bodyPr>
              <a:lstStyle/>
              <a:p>
                <a:pPr defTabSz="1219170"/>
                <a:endParaRPr sz="1867"/>
              </a:p>
            </p:txBody>
          </p:sp>
          <p:sp>
            <p:nvSpPr>
              <p:cNvPr id="1497" name="Google Shape;1497;p34"/>
              <p:cNvSpPr/>
              <p:nvPr/>
            </p:nvSpPr>
            <p:spPr>
              <a:xfrm>
                <a:off x="5755005" y="2860929"/>
                <a:ext cx="126887" cy="126887"/>
              </a:xfrm>
              <a:custGeom>
                <a:avLst/>
                <a:gdLst/>
                <a:ahLst/>
                <a:cxnLst/>
                <a:rect l="l" t="t" r="r" b="b"/>
                <a:pathLst>
                  <a:path w="1781" h="1781" extrusionOk="0">
                    <a:moveTo>
                      <a:pt x="1504" y="1"/>
                    </a:moveTo>
                    <a:lnTo>
                      <a:pt x="1" y="1479"/>
                    </a:lnTo>
                    <a:lnTo>
                      <a:pt x="301" y="1780"/>
                    </a:lnTo>
                    <a:lnTo>
                      <a:pt x="1780" y="276"/>
                    </a:lnTo>
                    <a:lnTo>
                      <a:pt x="1504" y="1"/>
                    </a:lnTo>
                    <a:close/>
                  </a:path>
                </a:pathLst>
              </a:custGeom>
              <a:solidFill>
                <a:srgbClr val="CB6EBE"/>
              </a:solidFill>
              <a:ln>
                <a:noFill/>
              </a:ln>
            </p:spPr>
            <p:txBody>
              <a:bodyPr spcFirstLastPara="1" wrap="square" lIns="121900" tIns="121900" rIns="121900" bIns="121900" anchor="ctr" anchorCtr="0">
                <a:noAutofit/>
              </a:bodyPr>
              <a:lstStyle/>
              <a:p>
                <a:pPr defTabSz="1219170"/>
                <a:endParaRPr sz="1867"/>
              </a:p>
            </p:txBody>
          </p:sp>
          <p:sp>
            <p:nvSpPr>
              <p:cNvPr id="1498" name="Google Shape;1498;p34"/>
              <p:cNvSpPr/>
              <p:nvPr/>
            </p:nvSpPr>
            <p:spPr>
              <a:xfrm>
                <a:off x="5805021" y="3891228"/>
                <a:ext cx="26859" cy="39398"/>
              </a:xfrm>
              <a:custGeom>
                <a:avLst/>
                <a:gdLst/>
                <a:ahLst/>
                <a:cxnLst/>
                <a:rect l="l" t="t" r="r" b="b"/>
                <a:pathLst>
                  <a:path w="377" h="553" extrusionOk="0">
                    <a:moveTo>
                      <a:pt x="0" y="1"/>
                    </a:moveTo>
                    <a:lnTo>
                      <a:pt x="0" y="552"/>
                    </a:lnTo>
                    <a:lnTo>
                      <a:pt x="376" y="552"/>
                    </a:lnTo>
                    <a:lnTo>
                      <a:pt x="376"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499" name="Google Shape;1499;p34"/>
              <p:cNvSpPr/>
              <p:nvPr/>
            </p:nvSpPr>
            <p:spPr>
              <a:xfrm>
                <a:off x="5805021" y="3948368"/>
                <a:ext cx="26859" cy="39398"/>
              </a:xfrm>
              <a:custGeom>
                <a:avLst/>
                <a:gdLst/>
                <a:ahLst/>
                <a:cxnLst/>
                <a:rect l="l" t="t" r="r" b="b"/>
                <a:pathLst>
                  <a:path w="377" h="553" extrusionOk="0">
                    <a:moveTo>
                      <a:pt x="0" y="1"/>
                    </a:moveTo>
                    <a:lnTo>
                      <a:pt x="0" y="552"/>
                    </a:lnTo>
                    <a:lnTo>
                      <a:pt x="376" y="552"/>
                    </a:lnTo>
                    <a:lnTo>
                      <a:pt x="376"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00" name="Google Shape;1500;p34"/>
              <p:cNvSpPr/>
              <p:nvPr/>
            </p:nvSpPr>
            <p:spPr>
              <a:xfrm>
                <a:off x="5805021" y="4005508"/>
                <a:ext cx="26859" cy="39398"/>
              </a:xfrm>
              <a:custGeom>
                <a:avLst/>
                <a:gdLst/>
                <a:ahLst/>
                <a:cxnLst/>
                <a:rect l="l" t="t" r="r" b="b"/>
                <a:pathLst>
                  <a:path w="377" h="553" extrusionOk="0">
                    <a:moveTo>
                      <a:pt x="0" y="1"/>
                    </a:moveTo>
                    <a:lnTo>
                      <a:pt x="0" y="552"/>
                    </a:lnTo>
                    <a:lnTo>
                      <a:pt x="376" y="552"/>
                    </a:lnTo>
                    <a:lnTo>
                      <a:pt x="376"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01" name="Google Shape;1501;p34"/>
              <p:cNvSpPr/>
              <p:nvPr/>
            </p:nvSpPr>
            <p:spPr>
              <a:xfrm>
                <a:off x="5805021" y="4062648"/>
                <a:ext cx="26859" cy="37617"/>
              </a:xfrm>
              <a:custGeom>
                <a:avLst/>
                <a:gdLst/>
                <a:ahLst/>
                <a:cxnLst/>
                <a:rect l="l" t="t" r="r" b="b"/>
                <a:pathLst>
                  <a:path w="377" h="528" extrusionOk="0">
                    <a:moveTo>
                      <a:pt x="0" y="1"/>
                    </a:moveTo>
                    <a:lnTo>
                      <a:pt x="0" y="527"/>
                    </a:lnTo>
                    <a:lnTo>
                      <a:pt x="376" y="527"/>
                    </a:lnTo>
                    <a:lnTo>
                      <a:pt x="376"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02" name="Google Shape;1502;p34"/>
              <p:cNvSpPr/>
              <p:nvPr/>
            </p:nvSpPr>
            <p:spPr>
              <a:xfrm>
                <a:off x="5805021" y="4119788"/>
                <a:ext cx="26859" cy="37617"/>
              </a:xfrm>
              <a:custGeom>
                <a:avLst/>
                <a:gdLst/>
                <a:ahLst/>
                <a:cxnLst/>
                <a:rect l="l" t="t" r="r" b="b"/>
                <a:pathLst>
                  <a:path w="377" h="528" extrusionOk="0">
                    <a:moveTo>
                      <a:pt x="0" y="1"/>
                    </a:moveTo>
                    <a:lnTo>
                      <a:pt x="0" y="527"/>
                    </a:lnTo>
                    <a:lnTo>
                      <a:pt x="376" y="527"/>
                    </a:lnTo>
                    <a:lnTo>
                      <a:pt x="376"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03" name="Google Shape;1503;p34"/>
              <p:cNvSpPr/>
              <p:nvPr/>
            </p:nvSpPr>
            <p:spPr>
              <a:xfrm>
                <a:off x="5805021" y="4176927"/>
                <a:ext cx="26859" cy="37617"/>
              </a:xfrm>
              <a:custGeom>
                <a:avLst/>
                <a:gdLst/>
                <a:ahLst/>
                <a:cxnLst/>
                <a:rect l="l" t="t" r="r" b="b"/>
                <a:pathLst>
                  <a:path w="377" h="528" extrusionOk="0">
                    <a:moveTo>
                      <a:pt x="0" y="1"/>
                    </a:moveTo>
                    <a:lnTo>
                      <a:pt x="0" y="527"/>
                    </a:lnTo>
                    <a:lnTo>
                      <a:pt x="376" y="527"/>
                    </a:lnTo>
                    <a:lnTo>
                      <a:pt x="376"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04" name="Google Shape;1504;p34"/>
              <p:cNvSpPr/>
              <p:nvPr/>
            </p:nvSpPr>
            <p:spPr>
              <a:xfrm>
                <a:off x="5805021" y="4234067"/>
                <a:ext cx="26859" cy="37617"/>
              </a:xfrm>
              <a:custGeom>
                <a:avLst/>
                <a:gdLst/>
                <a:ahLst/>
                <a:cxnLst/>
                <a:rect l="l" t="t" r="r" b="b"/>
                <a:pathLst>
                  <a:path w="377" h="528" extrusionOk="0">
                    <a:moveTo>
                      <a:pt x="0" y="1"/>
                    </a:moveTo>
                    <a:lnTo>
                      <a:pt x="0" y="527"/>
                    </a:lnTo>
                    <a:lnTo>
                      <a:pt x="376" y="527"/>
                    </a:lnTo>
                    <a:lnTo>
                      <a:pt x="376"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05" name="Google Shape;1505;p34"/>
              <p:cNvSpPr/>
              <p:nvPr/>
            </p:nvSpPr>
            <p:spPr>
              <a:xfrm>
                <a:off x="5010403" y="4035859"/>
                <a:ext cx="650039" cy="105443"/>
              </a:xfrm>
              <a:custGeom>
                <a:avLst/>
                <a:gdLst/>
                <a:ahLst/>
                <a:cxnLst/>
                <a:rect l="l" t="t" r="r" b="b"/>
                <a:pathLst>
                  <a:path w="9124" h="1480" extrusionOk="0">
                    <a:moveTo>
                      <a:pt x="201" y="1"/>
                    </a:moveTo>
                    <a:lnTo>
                      <a:pt x="0" y="176"/>
                    </a:lnTo>
                    <a:lnTo>
                      <a:pt x="752" y="1029"/>
                    </a:lnTo>
                    <a:cubicBezTo>
                      <a:pt x="930" y="1220"/>
                      <a:pt x="1175" y="1322"/>
                      <a:pt x="1422" y="1322"/>
                    </a:cubicBezTo>
                    <a:cubicBezTo>
                      <a:pt x="1628" y="1322"/>
                      <a:pt x="1835" y="1252"/>
                      <a:pt x="2005" y="1104"/>
                    </a:cubicBezTo>
                    <a:lnTo>
                      <a:pt x="2682" y="527"/>
                    </a:lnTo>
                    <a:cubicBezTo>
                      <a:pt x="2787" y="423"/>
                      <a:pt x="2908" y="371"/>
                      <a:pt x="3033" y="371"/>
                    </a:cubicBezTo>
                    <a:cubicBezTo>
                      <a:pt x="3058" y="371"/>
                      <a:pt x="3083" y="373"/>
                      <a:pt x="3108" y="377"/>
                    </a:cubicBezTo>
                    <a:cubicBezTo>
                      <a:pt x="3284" y="377"/>
                      <a:pt x="3434" y="452"/>
                      <a:pt x="3534" y="577"/>
                    </a:cubicBezTo>
                    <a:lnTo>
                      <a:pt x="4035" y="1129"/>
                    </a:lnTo>
                    <a:cubicBezTo>
                      <a:pt x="4186" y="1329"/>
                      <a:pt x="4411" y="1430"/>
                      <a:pt x="4637" y="1430"/>
                    </a:cubicBezTo>
                    <a:cubicBezTo>
                      <a:pt x="4668" y="1433"/>
                      <a:pt x="4699" y="1434"/>
                      <a:pt x="4730" y="1434"/>
                    </a:cubicBezTo>
                    <a:cubicBezTo>
                      <a:pt x="4943" y="1434"/>
                      <a:pt x="5135" y="1357"/>
                      <a:pt x="5289" y="1204"/>
                    </a:cubicBezTo>
                    <a:lnTo>
                      <a:pt x="5890" y="678"/>
                    </a:lnTo>
                    <a:cubicBezTo>
                      <a:pt x="5995" y="573"/>
                      <a:pt x="6116" y="521"/>
                      <a:pt x="6256" y="521"/>
                    </a:cubicBezTo>
                    <a:cubicBezTo>
                      <a:pt x="6283" y="521"/>
                      <a:pt x="6312" y="523"/>
                      <a:pt x="6341" y="527"/>
                    </a:cubicBezTo>
                    <a:cubicBezTo>
                      <a:pt x="6517" y="552"/>
                      <a:pt x="6667" y="628"/>
                      <a:pt x="6767" y="753"/>
                    </a:cubicBezTo>
                    <a:lnTo>
                      <a:pt x="7068" y="1129"/>
                    </a:lnTo>
                    <a:cubicBezTo>
                      <a:pt x="7244" y="1354"/>
                      <a:pt x="7469" y="1455"/>
                      <a:pt x="7720" y="1480"/>
                    </a:cubicBezTo>
                    <a:cubicBezTo>
                      <a:pt x="7995" y="1480"/>
                      <a:pt x="8221" y="1379"/>
                      <a:pt x="8396" y="1204"/>
                    </a:cubicBezTo>
                    <a:lnTo>
                      <a:pt x="9123" y="427"/>
                    </a:lnTo>
                    <a:lnTo>
                      <a:pt x="8948" y="252"/>
                    </a:lnTo>
                    <a:lnTo>
                      <a:pt x="8221" y="1029"/>
                    </a:lnTo>
                    <a:cubicBezTo>
                      <a:pt x="8112" y="1138"/>
                      <a:pt x="7965" y="1209"/>
                      <a:pt x="7813" y="1209"/>
                    </a:cubicBezTo>
                    <a:cubicBezTo>
                      <a:pt x="7790" y="1209"/>
                      <a:pt x="7767" y="1207"/>
                      <a:pt x="7745" y="1204"/>
                    </a:cubicBezTo>
                    <a:cubicBezTo>
                      <a:pt x="7569" y="1204"/>
                      <a:pt x="7394" y="1129"/>
                      <a:pt x="7294" y="978"/>
                    </a:cubicBezTo>
                    <a:lnTo>
                      <a:pt x="6968" y="602"/>
                    </a:lnTo>
                    <a:cubicBezTo>
                      <a:pt x="6843" y="402"/>
                      <a:pt x="6617" y="277"/>
                      <a:pt x="6366" y="252"/>
                    </a:cubicBezTo>
                    <a:cubicBezTo>
                      <a:pt x="6340" y="249"/>
                      <a:pt x="6315" y="248"/>
                      <a:pt x="6290" y="248"/>
                    </a:cubicBezTo>
                    <a:cubicBezTo>
                      <a:pt x="6069" y="248"/>
                      <a:pt x="5869" y="342"/>
                      <a:pt x="5690" y="477"/>
                    </a:cubicBezTo>
                    <a:lnTo>
                      <a:pt x="5113" y="1029"/>
                    </a:lnTo>
                    <a:cubicBezTo>
                      <a:pt x="4988" y="1129"/>
                      <a:pt x="4812" y="1179"/>
                      <a:pt x="4662" y="1179"/>
                    </a:cubicBezTo>
                    <a:cubicBezTo>
                      <a:pt x="4487" y="1154"/>
                      <a:pt x="4336" y="1079"/>
                      <a:pt x="4236" y="953"/>
                    </a:cubicBezTo>
                    <a:lnTo>
                      <a:pt x="3735" y="402"/>
                    </a:lnTo>
                    <a:cubicBezTo>
                      <a:pt x="3584" y="227"/>
                      <a:pt x="3384" y="126"/>
                      <a:pt x="3133" y="101"/>
                    </a:cubicBezTo>
                    <a:cubicBezTo>
                      <a:pt x="3105" y="98"/>
                      <a:pt x="3077" y="97"/>
                      <a:pt x="3049" y="97"/>
                    </a:cubicBezTo>
                    <a:cubicBezTo>
                      <a:pt x="2852" y="97"/>
                      <a:pt x="2660" y="173"/>
                      <a:pt x="2507" y="327"/>
                    </a:cubicBezTo>
                    <a:lnTo>
                      <a:pt x="1830" y="903"/>
                    </a:lnTo>
                    <a:cubicBezTo>
                      <a:pt x="1703" y="1007"/>
                      <a:pt x="1555" y="1058"/>
                      <a:pt x="1410" y="1058"/>
                    </a:cubicBezTo>
                    <a:cubicBezTo>
                      <a:pt x="1240" y="1058"/>
                      <a:pt x="1074" y="988"/>
                      <a:pt x="953" y="853"/>
                    </a:cubicBezTo>
                    <a:lnTo>
                      <a:pt x="201" y="1"/>
                    </a:lnTo>
                    <a:close/>
                  </a:path>
                </a:pathLst>
              </a:custGeom>
              <a:solidFill>
                <a:srgbClr val="F9AB1B"/>
              </a:solidFill>
              <a:ln>
                <a:noFill/>
              </a:ln>
            </p:spPr>
            <p:txBody>
              <a:bodyPr spcFirstLastPara="1" wrap="square" lIns="121900" tIns="121900" rIns="121900" bIns="121900" anchor="ctr" anchorCtr="0">
                <a:noAutofit/>
              </a:bodyPr>
              <a:lstStyle/>
              <a:p>
                <a:pPr defTabSz="1219170"/>
                <a:endParaRPr sz="1867"/>
              </a:p>
            </p:txBody>
          </p:sp>
          <p:sp>
            <p:nvSpPr>
              <p:cNvPr id="1506" name="Google Shape;1506;p34"/>
              <p:cNvSpPr/>
              <p:nvPr/>
            </p:nvSpPr>
            <p:spPr>
              <a:xfrm>
                <a:off x="3837250" y="2596675"/>
                <a:ext cx="1823160" cy="1139279"/>
              </a:xfrm>
              <a:custGeom>
                <a:avLst/>
                <a:gdLst/>
                <a:ahLst/>
                <a:cxnLst/>
                <a:rect l="l" t="t" r="r" b="b"/>
                <a:pathLst>
                  <a:path w="25590" h="15991" extrusionOk="0">
                    <a:moveTo>
                      <a:pt x="1053" y="0"/>
                    </a:moveTo>
                    <a:cubicBezTo>
                      <a:pt x="476" y="0"/>
                      <a:pt x="0" y="451"/>
                      <a:pt x="0" y="1028"/>
                    </a:cubicBezTo>
                    <a:lnTo>
                      <a:pt x="0" y="14963"/>
                    </a:lnTo>
                    <a:cubicBezTo>
                      <a:pt x="0" y="15539"/>
                      <a:pt x="476" y="15990"/>
                      <a:pt x="1053" y="15990"/>
                    </a:cubicBezTo>
                    <a:lnTo>
                      <a:pt x="24512" y="15990"/>
                    </a:lnTo>
                    <a:cubicBezTo>
                      <a:pt x="25113" y="15990"/>
                      <a:pt x="25589" y="15539"/>
                      <a:pt x="25589" y="14963"/>
                    </a:cubicBezTo>
                    <a:lnTo>
                      <a:pt x="25589" y="1028"/>
                    </a:lnTo>
                    <a:cubicBezTo>
                      <a:pt x="25589" y="451"/>
                      <a:pt x="25113" y="0"/>
                      <a:pt x="24512" y="0"/>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507" name="Google Shape;1507;p34"/>
              <p:cNvSpPr/>
              <p:nvPr/>
            </p:nvSpPr>
            <p:spPr>
              <a:xfrm>
                <a:off x="3837250" y="2596675"/>
                <a:ext cx="1823160" cy="207180"/>
              </a:xfrm>
              <a:custGeom>
                <a:avLst/>
                <a:gdLst/>
                <a:ahLst/>
                <a:cxnLst/>
                <a:rect l="l" t="t" r="r" b="b"/>
                <a:pathLst>
                  <a:path w="25590" h="2908" extrusionOk="0">
                    <a:moveTo>
                      <a:pt x="1053" y="0"/>
                    </a:moveTo>
                    <a:cubicBezTo>
                      <a:pt x="476" y="0"/>
                      <a:pt x="0" y="451"/>
                      <a:pt x="0" y="1028"/>
                    </a:cubicBezTo>
                    <a:lnTo>
                      <a:pt x="0" y="2908"/>
                    </a:lnTo>
                    <a:lnTo>
                      <a:pt x="25589" y="2908"/>
                    </a:lnTo>
                    <a:lnTo>
                      <a:pt x="25589" y="1028"/>
                    </a:lnTo>
                    <a:cubicBezTo>
                      <a:pt x="25589" y="451"/>
                      <a:pt x="25113" y="0"/>
                      <a:pt x="24512" y="0"/>
                    </a:cubicBez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508" name="Google Shape;1508;p34"/>
              <p:cNvSpPr/>
              <p:nvPr/>
            </p:nvSpPr>
            <p:spPr>
              <a:xfrm>
                <a:off x="3946115" y="2664502"/>
                <a:ext cx="75092" cy="73311"/>
              </a:xfrm>
              <a:custGeom>
                <a:avLst/>
                <a:gdLst/>
                <a:ahLst/>
                <a:cxnLst/>
                <a:rect l="l" t="t" r="r" b="b"/>
                <a:pathLst>
                  <a:path w="1054" h="1029" extrusionOk="0">
                    <a:moveTo>
                      <a:pt x="527" y="1"/>
                    </a:moveTo>
                    <a:cubicBezTo>
                      <a:pt x="227" y="1"/>
                      <a:pt x="1" y="226"/>
                      <a:pt x="1" y="502"/>
                    </a:cubicBezTo>
                    <a:cubicBezTo>
                      <a:pt x="1" y="803"/>
                      <a:pt x="227" y="1028"/>
                      <a:pt x="527" y="1028"/>
                    </a:cubicBezTo>
                    <a:cubicBezTo>
                      <a:pt x="803" y="1028"/>
                      <a:pt x="1054" y="803"/>
                      <a:pt x="1054" y="502"/>
                    </a:cubicBezTo>
                    <a:cubicBezTo>
                      <a:pt x="1054" y="226"/>
                      <a:pt x="803" y="1"/>
                      <a:pt x="527" y="1"/>
                    </a:cubicBez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1509" name="Google Shape;1509;p34"/>
              <p:cNvSpPr/>
              <p:nvPr/>
            </p:nvSpPr>
            <p:spPr>
              <a:xfrm>
                <a:off x="4040803" y="2664502"/>
                <a:ext cx="75021" cy="73311"/>
              </a:xfrm>
              <a:custGeom>
                <a:avLst/>
                <a:gdLst/>
                <a:ahLst/>
                <a:cxnLst/>
                <a:rect l="l" t="t" r="r" b="b"/>
                <a:pathLst>
                  <a:path w="1053" h="1029" extrusionOk="0">
                    <a:moveTo>
                      <a:pt x="527" y="1"/>
                    </a:moveTo>
                    <a:cubicBezTo>
                      <a:pt x="251" y="1"/>
                      <a:pt x="0" y="226"/>
                      <a:pt x="0" y="502"/>
                    </a:cubicBezTo>
                    <a:cubicBezTo>
                      <a:pt x="0" y="803"/>
                      <a:pt x="251" y="1028"/>
                      <a:pt x="527" y="1028"/>
                    </a:cubicBezTo>
                    <a:cubicBezTo>
                      <a:pt x="827" y="1028"/>
                      <a:pt x="1053" y="803"/>
                      <a:pt x="1053" y="502"/>
                    </a:cubicBezTo>
                    <a:cubicBezTo>
                      <a:pt x="1053" y="226"/>
                      <a:pt x="827" y="1"/>
                      <a:pt x="527" y="1"/>
                    </a:cubicBez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1510" name="Google Shape;1510;p34"/>
              <p:cNvSpPr/>
              <p:nvPr/>
            </p:nvSpPr>
            <p:spPr>
              <a:xfrm>
                <a:off x="4133637" y="2664502"/>
                <a:ext cx="75092" cy="73311"/>
              </a:xfrm>
              <a:custGeom>
                <a:avLst/>
                <a:gdLst/>
                <a:ahLst/>
                <a:cxnLst/>
                <a:rect l="l" t="t" r="r" b="b"/>
                <a:pathLst>
                  <a:path w="1054" h="1029" extrusionOk="0">
                    <a:moveTo>
                      <a:pt x="527" y="1"/>
                    </a:moveTo>
                    <a:cubicBezTo>
                      <a:pt x="226" y="1"/>
                      <a:pt x="1" y="226"/>
                      <a:pt x="1" y="502"/>
                    </a:cubicBezTo>
                    <a:cubicBezTo>
                      <a:pt x="1" y="803"/>
                      <a:pt x="226" y="1028"/>
                      <a:pt x="527" y="1028"/>
                    </a:cubicBezTo>
                    <a:cubicBezTo>
                      <a:pt x="803" y="1028"/>
                      <a:pt x="1053" y="803"/>
                      <a:pt x="1053" y="502"/>
                    </a:cubicBezTo>
                    <a:cubicBezTo>
                      <a:pt x="1053" y="226"/>
                      <a:pt x="803" y="1"/>
                      <a:pt x="527" y="1"/>
                    </a:cubicBez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1511" name="Google Shape;1511;p34"/>
              <p:cNvSpPr/>
              <p:nvPr/>
            </p:nvSpPr>
            <p:spPr>
              <a:xfrm>
                <a:off x="4030044" y="3252002"/>
                <a:ext cx="226844" cy="353589"/>
              </a:xfrm>
              <a:custGeom>
                <a:avLst/>
                <a:gdLst/>
                <a:ahLst/>
                <a:cxnLst/>
                <a:rect l="l" t="t" r="r" b="b"/>
                <a:pathLst>
                  <a:path w="3184" h="4963" extrusionOk="0">
                    <a:moveTo>
                      <a:pt x="1" y="0"/>
                    </a:moveTo>
                    <a:lnTo>
                      <a:pt x="1" y="4963"/>
                    </a:lnTo>
                    <a:lnTo>
                      <a:pt x="3184" y="4963"/>
                    </a:lnTo>
                    <a:lnTo>
                      <a:pt x="3184"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12" name="Google Shape;1512;p34"/>
              <p:cNvSpPr/>
              <p:nvPr/>
            </p:nvSpPr>
            <p:spPr>
              <a:xfrm>
                <a:off x="4313964" y="3143066"/>
                <a:ext cx="226844" cy="462523"/>
              </a:xfrm>
              <a:custGeom>
                <a:avLst/>
                <a:gdLst/>
                <a:ahLst/>
                <a:cxnLst/>
                <a:rect l="l" t="t" r="r" b="b"/>
                <a:pathLst>
                  <a:path w="3184" h="6492" extrusionOk="0">
                    <a:moveTo>
                      <a:pt x="1" y="1"/>
                    </a:moveTo>
                    <a:lnTo>
                      <a:pt x="1" y="6492"/>
                    </a:lnTo>
                    <a:lnTo>
                      <a:pt x="3184" y="6492"/>
                    </a:lnTo>
                    <a:lnTo>
                      <a:pt x="3184"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13" name="Google Shape;1513;p34"/>
              <p:cNvSpPr/>
              <p:nvPr/>
            </p:nvSpPr>
            <p:spPr>
              <a:xfrm>
                <a:off x="4590758" y="3034130"/>
                <a:ext cx="226844" cy="571456"/>
              </a:xfrm>
              <a:custGeom>
                <a:avLst/>
                <a:gdLst/>
                <a:ahLst/>
                <a:cxnLst/>
                <a:rect l="l" t="t" r="r" b="b"/>
                <a:pathLst>
                  <a:path w="3184" h="8021" extrusionOk="0">
                    <a:moveTo>
                      <a:pt x="1" y="1"/>
                    </a:moveTo>
                    <a:lnTo>
                      <a:pt x="1" y="8021"/>
                    </a:lnTo>
                    <a:lnTo>
                      <a:pt x="3184" y="8021"/>
                    </a:lnTo>
                    <a:lnTo>
                      <a:pt x="3184" y="1"/>
                    </a:ln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1514" name="Google Shape;1514;p34"/>
              <p:cNvSpPr/>
              <p:nvPr/>
            </p:nvSpPr>
            <p:spPr>
              <a:xfrm>
                <a:off x="4880021" y="2873469"/>
                <a:ext cx="228625" cy="732114"/>
              </a:xfrm>
              <a:custGeom>
                <a:avLst/>
                <a:gdLst/>
                <a:ahLst/>
                <a:cxnLst/>
                <a:rect l="l" t="t" r="r" b="b"/>
                <a:pathLst>
                  <a:path w="3209" h="10276" extrusionOk="0">
                    <a:moveTo>
                      <a:pt x="1" y="0"/>
                    </a:moveTo>
                    <a:lnTo>
                      <a:pt x="1" y="10276"/>
                    </a:lnTo>
                    <a:lnTo>
                      <a:pt x="3209" y="10276"/>
                    </a:lnTo>
                    <a:lnTo>
                      <a:pt x="3209"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15" name="Google Shape;1515;p34"/>
              <p:cNvSpPr/>
              <p:nvPr/>
            </p:nvSpPr>
            <p:spPr>
              <a:xfrm>
                <a:off x="5165721" y="3135941"/>
                <a:ext cx="226844" cy="469647"/>
              </a:xfrm>
              <a:custGeom>
                <a:avLst/>
                <a:gdLst/>
                <a:ahLst/>
                <a:cxnLst/>
                <a:rect l="l" t="t" r="r" b="b"/>
                <a:pathLst>
                  <a:path w="3184" h="6592" extrusionOk="0">
                    <a:moveTo>
                      <a:pt x="1" y="0"/>
                    </a:moveTo>
                    <a:lnTo>
                      <a:pt x="1" y="6592"/>
                    </a:lnTo>
                    <a:lnTo>
                      <a:pt x="3184" y="6592"/>
                    </a:lnTo>
                    <a:lnTo>
                      <a:pt x="3184" y="0"/>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516" name="Google Shape;1516;p34"/>
              <p:cNvSpPr/>
              <p:nvPr/>
            </p:nvSpPr>
            <p:spPr>
              <a:xfrm>
                <a:off x="5465742" y="2721642"/>
                <a:ext cx="226844" cy="883937"/>
              </a:xfrm>
              <a:custGeom>
                <a:avLst/>
                <a:gdLst/>
                <a:ahLst/>
                <a:cxnLst/>
                <a:rect l="l" t="t" r="r" b="b"/>
                <a:pathLst>
                  <a:path w="3184" h="12407" extrusionOk="0">
                    <a:moveTo>
                      <a:pt x="0" y="1"/>
                    </a:moveTo>
                    <a:lnTo>
                      <a:pt x="0" y="12407"/>
                    </a:lnTo>
                    <a:lnTo>
                      <a:pt x="3183" y="12407"/>
                    </a:lnTo>
                    <a:lnTo>
                      <a:pt x="3183"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17" name="Google Shape;1517;p34"/>
              <p:cNvSpPr/>
              <p:nvPr/>
            </p:nvSpPr>
            <p:spPr>
              <a:xfrm>
                <a:off x="3908639" y="2869835"/>
                <a:ext cx="1910648" cy="807206"/>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518" name="Google Shape;1518;p34"/>
              <p:cNvSpPr/>
              <p:nvPr/>
            </p:nvSpPr>
            <p:spPr>
              <a:xfrm>
                <a:off x="3217615" y="3034130"/>
                <a:ext cx="544668" cy="23297"/>
              </a:xfrm>
              <a:custGeom>
                <a:avLst/>
                <a:gdLst/>
                <a:ahLst/>
                <a:cxnLst/>
                <a:rect l="l" t="t" r="r" b="b"/>
                <a:pathLst>
                  <a:path w="7645" h="327" extrusionOk="0">
                    <a:moveTo>
                      <a:pt x="0" y="1"/>
                    </a:moveTo>
                    <a:lnTo>
                      <a:pt x="0" y="327"/>
                    </a:lnTo>
                    <a:lnTo>
                      <a:pt x="7644" y="327"/>
                    </a:lnTo>
                    <a:lnTo>
                      <a:pt x="7644"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19" name="Google Shape;1519;p34"/>
              <p:cNvSpPr/>
              <p:nvPr/>
            </p:nvSpPr>
            <p:spPr>
              <a:xfrm>
                <a:off x="3228302" y="3109153"/>
                <a:ext cx="300084" cy="21516"/>
              </a:xfrm>
              <a:custGeom>
                <a:avLst/>
                <a:gdLst/>
                <a:ahLst/>
                <a:cxnLst/>
                <a:rect l="l" t="t" r="r" b="b"/>
                <a:pathLst>
                  <a:path w="4212" h="302" extrusionOk="0">
                    <a:moveTo>
                      <a:pt x="1" y="0"/>
                    </a:moveTo>
                    <a:lnTo>
                      <a:pt x="1" y="301"/>
                    </a:lnTo>
                    <a:lnTo>
                      <a:pt x="4211" y="301"/>
                    </a:lnTo>
                    <a:lnTo>
                      <a:pt x="4211"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20" name="Google Shape;1520;p34"/>
              <p:cNvSpPr/>
              <p:nvPr/>
            </p:nvSpPr>
            <p:spPr>
              <a:xfrm>
                <a:off x="3547916" y="3321610"/>
                <a:ext cx="150113" cy="150113"/>
              </a:xfrm>
              <a:custGeom>
                <a:avLst/>
                <a:gdLst/>
                <a:ahLst/>
                <a:cxnLst/>
                <a:rect l="l" t="t" r="r" b="b"/>
                <a:pathLst>
                  <a:path w="2107" h="2107" extrusionOk="0">
                    <a:moveTo>
                      <a:pt x="1054" y="427"/>
                    </a:moveTo>
                    <a:cubicBezTo>
                      <a:pt x="1404" y="427"/>
                      <a:pt x="1680" y="703"/>
                      <a:pt x="1680" y="1053"/>
                    </a:cubicBezTo>
                    <a:cubicBezTo>
                      <a:pt x="1680" y="1404"/>
                      <a:pt x="1404" y="1705"/>
                      <a:pt x="1054" y="1705"/>
                    </a:cubicBezTo>
                    <a:cubicBezTo>
                      <a:pt x="703" y="1705"/>
                      <a:pt x="427" y="1404"/>
                      <a:pt x="427" y="1053"/>
                    </a:cubicBezTo>
                    <a:cubicBezTo>
                      <a:pt x="427" y="703"/>
                      <a:pt x="703" y="427"/>
                      <a:pt x="1054" y="427"/>
                    </a:cubicBezTo>
                    <a:close/>
                    <a:moveTo>
                      <a:pt x="1054" y="1"/>
                    </a:moveTo>
                    <a:cubicBezTo>
                      <a:pt x="477" y="1"/>
                      <a:pt x="1" y="477"/>
                      <a:pt x="1" y="1053"/>
                    </a:cubicBezTo>
                    <a:cubicBezTo>
                      <a:pt x="1" y="1630"/>
                      <a:pt x="477" y="2106"/>
                      <a:pt x="1054" y="2106"/>
                    </a:cubicBezTo>
                    <a:cubicBezTo>
                      <a:pt x="1630" y="2106"/>
                      <a:pt x="2106" y="1630"/>
                      <a:pt x="2106" y="1053"/>
                    </a:cubicBezTo>
                    <a:cubicBezTo>
                      <a:pt x="2106" y="477"/>
                      <a:pt x="1630" y="1"/>
                      <a:pt x="1054" y="1"/>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21" name="Google Shape;1521;p34"/>
              <p:cNvSpPr/>
              <p:nvPr/>
            </p:nvSpPr>
            <p:spPr>
              <a:xfrm>
                <a:off x="5846059" y="3373407"/>
                <a:ext cx="109005" cy="110786"/>
              </a:xfrm>
              <a:custGeom>
                <a:avLst/>
                <a:gdLst/>
                <a:ahLst/>
                <a:cxnLst/>
                <a:rect l="l" t="t" r="r" b="b"/>
                <a:pathLst>
                  <a:path w="1530" h="1555" extrusionOk="0">
                    <a:moveTo>
                      <a:pt x="778" y="1"/>
                    </a:moveTo>
                    <a:cubicBezTo>
                      <a:pt x="352" y="1"/>
                      <a:pt x="1" y="352"/>
                      <a:pt x="1" y="778"/>
                    </a:cubicBezTo>
                    <a:cubicBezTo>
                      <a:pt x="1" y="1204"/>
                      <a:pt x="352" y="1555"/>
                      <a:pt x="778" y="1555"/>
                    </a:cubicBezTo>
                    <a:cubicBezTo>
                      <a:pt x="1179" y="1555"/>
                      <a:pt x="1530" y="1204"/>
                      <a:pt x="1530" y="778"/>
                    </a:cubicBezTo>
                    <a:cubicBezTo>
                      <a:pt x="1530" y="352"/>
                      <a:pt x="1179" y="1"/>
                      <a:pt x="778" y="1"/>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522" name="Google Shape;1522;p34"/>
              <p:cNvSpPr/>
              <p:nvPr/>
            </p:nvSpPr>
            <p:spPr>
              <a:xfrm>
                <a:off x="3040851" y="3894790"/>
                <a:ext cx="108934" cy="109005"/>
              </a:xfrm>
              <a:custGeom>
                <a:avLst/>
                <a:gdLst/>
                <a:ahLst/>
                <a:cxnLst/>
                <a:rect l="l" t="t" r="r" b="b"/>
                <a:pathLst>
                  <a:path w="1529" h="1530" extrusionOk="0">
                    <a:moveTo>
                      <a:pt x="752" y="1"/>
                    </a:moveTo>
                    <a:cubicBezTo>
                      <a:pt x="326" y="1"/>
                      <a:pt x="0" y="352"/>
                      <a:pt x="0" y="778"/>
                    </a:cubicBezTo>
                    <a:cubicBezTo>
                      <a:pt x="0" y="1204"/>
                      <a:pt x="326" y="1530"/>
                      <a:pt x="752" y="1530"/>
                    </a:cubicBezTo>
                    <a:cubicBezTo>
                      <a:pt x="1178" y="1530"/>
                      <a:pt x="1529" y="1204"/>
                      <a:pt x="1529" y="778"/>
                    </a:cubicBezTo>
                    <a:cubicBezTo>
                      <a:pt x="1529" y="352"/>
                      <a:pt x="1178" y="1"/>
                      <a:pt x="752" y="1"/>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523" name="Google Shape;1523;p34"/>
              <p:cNvSpPr/>
              <p:nvPr/>
            </p:nvSpPr>
            <p:spPr>
              <a:xfrm>
                <a:off x="6097846" y="3134160"/>
                <a:ext cx="109005" cy="110786"/>
              </a:xfrm>
              <a:custGeom>
                <a:avLst/>
                <a:gdLst/>
                <a:ahLst/>
                <a:cxnLst/>
                <a:rect l="l" t="t" r="r" b="b"/>
                <a:pathLst>
                  <a:path w="1530" h="1555" extrusionOk="0">
                    <a:moveTo>
                      <a:pt x="778" y="0"/>
                    </a:moveTo>
                    <a:cubicBezTo>
                      <a:pt x="351" y="0"/>
                      <a:pt x="1" y="351"/>
                      <a:pt x="1" y="777"/>
                    </a:cubicBezTo>
                    <a:cubicBezTo>
                      <a:pt x="1" y="1203"/>
                      <a:pt x="351" y="1554"/>
                      <a:pt x="778" y="1554"/>
                    </a:cubicBezTo>
                    <a:cubicBezTo>
                      <a:pt x="1204" y="1554"/>
                      <a:pt x="1529" y="1203"/>
                      <a:pt x="1529" y="777"/>
                    </a:cubicBezTo>
                    <a:cubicBezTo>
                      <a:pt x="1529" y="351"/>
                      <a:pt x="1204" y="0"/>
                      <a:pt x="778" y="0"/>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524" name="Google Shape;1524;p34"/>
              <p:cNvSpPr/>
              <p:nvPr/>
            </p:nvSpPr>
            <p:spPr>
              <a:xfrm>
                <a:off x="3286511" y="3737905"/>
                <a:ext cx="1157874" cy="970927"/>
              </a:xfrm>
              <a:custGeom>
                <a:avLst/>
                <a:gdLst/>
                <a:ahLst/>
                <a:cxnLst/>
                <a:rect l="l" t="t" r="r" b="b"/>
                <a:pathLst>
                  <a:path w="16252" h="13628" extrusionOk="0">
                    <a:moveTo>
                      <a:pt x="7865" y="0"/>
                    </a:moveTo>
                    <a:cubicBezTo>
                      <a:pt x="6457" y="0"/>
                      <a:pt x="5038" y="926"/>
                      <a:pt x="4297" y="2529"/>
                    </a:cubicBezTo>
                    <a:cubicBezTo>
                      <a:pt x="1" y="11932"/>
                      <a:pt x="2995" y="13627"/>
                      <a:pt x="8305" y="13627"/>
                    </a:cubicBezTo>
                    <a:cubicBezTo>
                      <a:pt x="9223" y="13627"/>
                      <a:pt x="10209" y="13576"/>
                      <a:pt x="11239" y="13506"/>
                    </a:cubicBezTo>
                    <a:cubicBezTo>
                      <a:pt x="16251" y="13155"/>
                      <a:pt x="16251" y="8945"/>
                      <a:pt x="14823" y="7391"/>
                    </a:cubicBezTo>
                    <a:cubicBezTo>
                      <a:pt x="13495" y="5962"/>
                      <a:pt x="12317" y="3782"/>
                      <a:pt x="10537" y="1401"/>
                    </a:cubicBezTo>
                    <a:cubicBezTo>
                      <a:pt x="9801" y="440"/>
                      <a:pt x="8835" y="0"/>
                      <a:pt x="7865" y="0"/>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525" name="Google Shape;1525;p34"/>
              <p:cNvSpPr/>
              <p:nvPr/>
            </p:nvSpPr>
            <p:spPr>
              <a:xfrm>
                <a:off x="3587244" y="3829742"/>
                <a:ext cx="819674" cy="751136"/>
              </a:xfrm>
              <a:custGeom>
                <a:avLst/>
                <a:gdLst/>
                <a:ahLst/>
                <a:cxnLst/>
                <a:rect l="l" t="t" r="r" b="b"/>
                <a:pathLst>
                  <a:path w="11505" h="10543" extrusionOk="0">
                    <a:moveTo>
                      <a:pt x="3478" y="0"/>
                    </a:moveTo>
                    <a:cubicBezTo>
                      <a:pt x="3032" y="0"/>
                      <a:pt x="2594" y="175"/>
                      <a:pt x="2181" y="588"/>
                    </a:cubicBezTo>
                    <a:cubicBezTo>
                      <a:pt x="2181" y="588"/>
                      <a:pt x="0" y="3069"/>
                      <a:pt x="702" y="7079"/>
                    </a:cubicBezTo>
                    <a:cubicBezTo>
                      <a:pt x="994" y="8750"/>
                      <a:pt x="2175" y="10543"/>
                      <a:pt x="5112" y="10543"/>
                    </a:cubicBezTo>
                    <a:cubicBezTo>
                      <a:pt x="5700" y="10543"/>
                      <a:pt x="6358" y="10471"/>
                      <a:pt x="7093" y="10313"/>
                    </a:cubicBezTo>
                    <a:cubicBezTo>
                      <a:pt x="11504" y="9360"/>
                      <a:pt x="8923" y="5826"/>
                      <a:pt x="8672" y="5350"/>
                    </a:cubicBezTo>
                    <a:cubicBezTo>
                      <a:pt x="8377" y="4824"/>
                      <a:pt x="5819" y="0"/>
                      <a:pt x="3478" y="0"/>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26" name="Google Shape;1526;p34"/>
              <p:cNvSpPr/>
              <p:nvPr/>
            </p:nvSpPr>
            <p:spPr>
              <a:xfrm>
                <a:off x="4062675" y="4415034"/>
                <a:ext cx="247790" cy="367339"/>
              </a:xfrm>
              <a:custGeom>
                <a:avLst/>
                <a:gdLst/>
                <a:ahLst/>
                <a:cxnLst/>
                <a:rect l="l" t="t" r="r" b="b"/>
                <a:pathLst>
                  <a:path w="3478" h="5156" extrusionOk="0">
                    <a:moveTo>
                      <a:pt x="650" y="0"/>
                    </a:moveTo>
                    <a:cubicBezTo>
                      <a:pt x="126" y="0"/>
                      <a:pt x="0" y="760"/>
                      <a:pt x="19" y="970"/>
                    </a:cubicBezTo>
                    <a:cubicBezTo>
                      <a:pt x="169" y="2599"/>
                      <a:pt x="2676" y="5105"/>
                      <a:pt x="2676" y="5105"/>
                    </a:cubicBezTo>
                    <a:cubicBezTo>
                      <a:pt x="2676" y="5105"/>
                      <a:pt x="2845" y="5155"/>
                      <a:pt x="3020" y="5155"/>
                    </a:cubicBezTo>
                    <a:cubicBezTo>
                      <a:pt x="3196" y="5155"/>
                      <a:pt x="3378" y="5105"/>
                      <a:pt x="3403" y="4905"/>
                    </a:cubicBezTo>
                    <a:cubicBezTo>
                      <a:pt x="3478" y="4504"/>
                      <a:pt x="2300" y="1095"/>
                      <a:pt x="1272" y="268"/>
                    </a:cubicBezTo>
                    <a:cubicBezTo>
                      <a:pt x="1020" y="76"/>
                      <a:pt x="815" y="0"/>
                      <a:pt x="650" y="0"/>
                    </a:cubicBezTo>
                    <a:close/>
                  </a:path>
                </a:pathLst>
              </a:custGeom>
              <a:solidFill>
                <a:srgbClr val="F4C5B1"/>
              </a:solidFill>
              <a:ln>
                <a:noFill/>
              </a:ln>
            </p:spPr>
            <p:txBody>
              <a:bodyPr spcFirstLastPara="1" wrap="square" lIns="121900" tIns="121900" rIns="121900" bIns="121900" anchor="ctr" anchorCtr="0">
                <a:noAutofit/>
              </a:bodyPr>
              <a:lstStyle/>
              <a:p>
                <a:pPr defTabSz="1219170"/>
                <a:endParaRPr sz="1867"/>
              </a:p>
            </p:txBody>
          </p:sp>
          <p:sp>
            <p:nvSpPr>
              <p:cNvPr id="1527" name="Google Shape;1527;p34"/>
              <p:cNvSpPr/>
              <p:nvPr/>
            </p:nvSpPr>
            <p:spPr>
              <a:xfrm>
                <a:off x="4257678" y="4284581"/>
                <a:ext cx="252777" cy="351523"/>
              </a:xfrm>
              <a:custGeom>
                <a:avLst/>
                <a:gdLst/>
                <a:ahLst/>
                <a:cxnLst/>
                <a:rect l="l" t="t" r="r" b="b"/>
                <a:pathLst>
                  <a:path w="3548" h="4934" extrusionOk="0">
                    <a:moveTo>
                      <a:pt x="595" y="0"/>
                    </a:moveTo>
                    <a:cubicBezTo>
                      <a:pt x="80" y="0"/>
                      <a:pt x="1" y="754"/>
                      <a:pt x="39" y="946"/>
                    </a:cubicBezTo>
                    <a:cubicBezTo>
                      <a:pt x="290" y="2550"/>
                      <a:pt x="2821" y="4906"/>
                      <a:pt x="2821" y="4906"/>
                    </a:cubicBezTo>
                    <a:cubicBezTo>
                      <a:pt x="2821" y="4906"/>
                      <a:pt x="2941" y="4934"/>
                      <a:pt x="3079" y="4934"/>
                    </a:cubicBezTo>
                    <a:cubicBezTo>
                      <a:pt x="3264" y="4934"/>
                      <a:pt x="3483" y="4885"/>
                      <a:pt x="3498" y="4655"/>
                    </a:cubicBezTo>
                    <a:cubicBezTo>
                      <a:pt x="3548" y="4279"/>
                      <a:pt x="2219" y="996"/>
                      <a:pt x="1192" y="244"/>
                    </a:cubicBezTo>
                    <a:cubicBezTo>
                      <a:pt x="947" y="69"/>
                      <a:pt x="751" y="0"/>
                      <a:pt x="595" y="0"/>
                    </a:cubicBezTo>
                    <a:close/>
                  </a:path>
                </a:pathLst>
              </a:custGeom>
              <a:solidFill>
                <a:srgbClr val="F4C5B1"/>
              </a:solidFill>
              <a:ln>
                <a:noFill/>
              </a:ln>
            </p:spPr>
            <p:txBody>
              <a:bodyPr spcFirstLastPara="1" wrap="square" lIns="121900" tIns="121900" rIns="121900" bIns="121900" anchor="ctr" anchorCtr="0">
                <a:noAutofit/>
              </a:bodyPr>
              <a:lstStyle/>
              <a:p>
                <a:pPr defTabSz="1219170"/>
                <a:endParaRPr sz="1867"/>
              </a:p>
            </p:txBody>
          </p:sp>
          <p:sp>
            <p:nvSpPr>
              <p:cNvPr id="1528" name="Google Shape;1528;p34"/>
              <p:cNvSpPr/>
              <p:nvPr/>
            </p:nvSpPr>
            <p:spPr>
              <a:xfrm>
                <a:off x="4451470" y="4601130"/>
                <a:ext cx="134938" cy="59276"/>
              </a:xfrm>
              <a:custGeom>
                <a:avLst/>
                <a:gdLst/>
                <a:ahLst/>
                <a:cxnLst/>
                <a:rect l="l" t="t" r="r" b="b"/>
                <a:pathLst>
                  <a:path w="1894" h="832" extrusionOk="0">
                    <a:moveTo>
                      <a:pt x="1335" y="0"/>
                    </a:moveTo>
                    <a:cubicBezTo>
                      <a:pt x="1074" y="0"/>
                      <a:pt x="829" y="152"/>
                      <a:pt x="715" y="152"/>
                    </a:cubicBezTo>
                    <a:cubicBezTo>
                      <a:pt x="684" y="152"/>
                      <a:pt x="662" y="141"/>
                      <a:pt x="652" y="112"/>
                    </a:cubicBezTo>
                    <a:cubicBezTo>
                      <a:pt x="642" y="94"/>
                      <a:pt x="621" y="87"/>
                      <a:pt x="593" y="87"/>
                    </a:cubicBezTo>
                    <a:cubicBezTo>
                      <a:pt x="424" y="87"/>
                      <a:pt x="1" y="363"/>
                      <a:pt x="1" y="363"/>
                    </a:cubicBezTo>
                    <a:cubicBezTo>
                      <a:pt x="1" y="363"/>
                      <a:pt x="276" y="689"/>
                      <a:pt x="527" y="814"/>
                    </a:cubicBezTo>
                    <a:cubicBezTo>
                      <a:pt x="549" y="826"/>
                      <a:pt x="576" y="831"/>
                      <a:pt x="607" y="831"/>
                    </a:cubicBezTo>
                    <a:cubicBezTo>
                      <a:pt x="970" y="831"/>
                      <a:pt x="1893" y="81"/>
                      <a:pt x="1454" y="12"/>
                    </a:cubicBezTo>
                    <a:cubicBezTo>
                      <a:pt x="1414" y="4"/>
                      <a:pt x="1375" y="0"/>
                      <a:pt x="1335" y="0"/>
                    </a:cubicBezTo>
                    <a:close/>
                  </a:path>
                </a:pathLst>
              </a:custGeom>
              <a:solidFill>
                <a:srgbClr val="F4C5B1"/>
              </a:solidFill>
              <a:ln>
                <a:noFill/>
              </a:ln>
            </p:spPr>
            <p:txBody>
              <a:bodyPr spcFirstLastPara="1" wrap="square" lIns="121900" tIns="121900" rIns="121900" bIns="121900" anchor="ctr" anchorCtr="0">
                <a:noAutofit/>
              </a:bodyPr>
              <a:lstStyle/>
              <a:p>
                <a:pPr defTabSz="1219170"/>
                <a:endParaRPr sz="1867"/>
              </a:p>
            </p:txBody>
          </p:sp>
          <p:sp>
            <p:nvSpPr>
              <p:cNvPr id="1529" name="Google Shape;1529;p34"/>
              <p:cNvSpPr/>
              <p:nvPr/>
            </p:nvSpPr>
            <p:spPr>
              <a:xfrm>
                <a:off x="3855062" y="4174220"/>
                <a:ext cx="510755" cy="241236"/>
              </a:xfrm>
              <a:custGeom>
                <a:avLst/>
                <a:gdLst/>
                <a:ahLst/>
                <a:cxnLst/>
                <a:rect l="l" t="t" r="r" b="b"/>
                <a:pathLst>
                  <a:path w="7169" h="3386" extrusionOk="0">
                    <a:moveTo>
                      <a:pt x="1464" y="1"/>
                    </a:moveTo>
                    <a:cubicBezTo>
                      <a:pt x="1391" y="1"/>
                      <a:pt x="1328" y="5"/>
                      <a:pt x="1279" y="14"/>
                    </a:cubicBezTo>
                    <a:cubicBezTo>
                      <a:pt x="126" y="214"/>
                      <a:pt x="1" y="2119"/>
                      <a:pt x="903" y="2545"/>
                    </a:cubicBezTo>
                    <a:cubicBezTo>
                      <a:pt x="1635" y="2891"/>
                      <a:pt x="3523" y="3385"/>
                      <a:pt x="4998" y="3385"/>
                    </a:cubicBezTo>
                    <a:cubicBezTo>
                      <a:pt x="5341" y="3385"/>
                      <a:pt x="5662" y="3359"/>
                      <a:pt x="5941" y="3297"/>
                    </a:cubicBezTo>
                    <a:cubicBezTo>
                      <a:pt x="6642" y="3147"/>
                      <a:pt x="7169" y="2370"/>
                      <a:pt x="7018" y="2044"/>
                    </a:cubicBezTo>
                    <a:cubicBezTo>
                      <a:pt x="6618" y="1078"/>
                      <a:pt x="2627" y="1"/>
                      <a:pt x="1464" y="1"/>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530" name="Google Shape;1530;p34"/>
              <p:cNvSpPr/>
              <p:nvPr/>
            </p:nvSpPr>
            <p:spPr>
              <a:xfrm>
                <a:off x="3703306" y="4232286"/>
                <a:ext cx="489311" cy="295524"/>
              </a:xfrm>
              <a:custGeom>
                <a:avLst/>
                <a:gdLst/>
                <a:ahLst/>
                <a:cxnLst/>
                <a:rect l="l" t="t" r="r" b="b"/>
                <a:pathLst>
                  <a:path w="6868" h="4148" extrusionOk="0">
                    <a:moveTo>
                      <a:pt x="978" y="1"/>
                    </a:moveTo>
                    <a:cubicBezTo>
                      <a:pt x="0" y="327"/>
                      <a:pt x="0" y="2006"/>
                      <a:pt x="978" y="2758"/>
                    </a:cubicBezTo>
                    <a:cubicBezTo>
                      <a:pt x="1454" y="3134"/>
                      <a:pt x="3158" y="3961"/>
                      <a:pt x="4787" y="4136"/>
                    </a:cubicBezTo>
                    <a:cubicBezTo>
                      <a:pt x="4866" y="4144"/>
                      <a:pt x="4945" y="4148"/>
                      <a:pt x="5022" y="4148"/>
                    </a:cubicBezTo>
                    <a:cubicBezTo>
                      <a:pt x="5702" y="4148"/>
                      <a:pt x="6287" y="3855"/>
                      <a:pt x="6467" y="3359"/>
                    </a:cubicBezTo>
                    <a:cubicBezTo>
                      <a:pt x="6868" y="2181"/>
                      <a:pt x="978" y="1"/>
                      <a:pt x="978" y="1"/>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531" name="Google Shape;1531;p34"/>
              <p:cNvSpPr/>
              <p:nvPr/>
            </p:nvSpPr>
            <p:spPr>
              <a:xfrm>
                <a:off x="3665830" y="3702638"/>
                <a:ext cx="323524" cy="324948"/>
              </a:xfrm>
              <a:custGeom>
                <a:avLst/>
                <a:gdLst/>
                <a:ahLst/>
                <a:cxnLst/>
                <a:rect l="l" t="t" r="r" b="b"/>
                <a:pathLst>
                  <a:path w="4541" h="4561" extrusionOk="0">
                    <a:moveTo>
                      <a:pt x="2064" y="1"/>
                    </a:moveTo>
                    <a:cubicBezTo>
                      <a:pt x="1452" y="1"/>
                      <a:pt x="774" y="352"/>
                      <a:pt x="526" y="1420"/>
                    </a:cubicBezTo>
                    <a:cubicBezTo>
                      <a:pt x="0" y="3625"/>
                      <a:pt x="1078" y="4427"/>
                      <a:pt x="2632" y="4553"/>
                    </a:cubicBezTo>
                    <a:cubicBezTo>
                      <a:pt x="2698" y="4558"/>
                      <a:pt x="2762" y="4560"/>
                      <a:pt x="2824" y="4560"/>
                    </a:cubicBezTo>
                    <a:cubicBezTo>
                      <a:pt x="4239" y="4560"/>
                      <a:pt x="4541" y="3240"/>
                      <a:pt x="4060" y="3024"/>
                    </a:cubicBezTo>
                    <a:cubicBezTo>
                      <a:pt x="2607" y="2297"/>
                      <a:pt x="3559" y="818"/>
                      <a:pt x="3008" y="317"/>
                    </a:cubicBezTo>
                    <a:cubicBezTo>
                      <a:pt x="2797" y="135"/>
                      <a:pt x="2443" y="1"/>
                      <a:pt x="2064" y="1"/>
                    </a:cubicBezTo>
                    <a:close/>
                  </a:path>
                </a:pathLst>
              </a:custGeom>
              <a:solidFill>
                <a:srgbClr val="171B34"/>
              </a:solidFill>
              <a:ln>
                <a:noFill/>
              </a:ln>
            </p:spPr>
            <p:txBody>
              <a:bodyPr spcFirstLastPara="1" wrap="square" lIns="121900" tIns="121900" rIns="121900" bIns="121900" anchor="ctr" anchorCtr="0">
                <a:noAutofit/>
              </a:bodyPr>
              <a:lstStyle/>
              <a:p>
                <a:pPr defTabSz="1219170"/>
                <a:endParaRPr sz="1867"/>
              </a:p>
            </p:txBody>
          </p:sp>
          <p:sp>
            <p:nvSpPr>
              <p:cNvPr id="1532" name="Google Shape;1532;p34"/>
              <p:cNvSpPr/>
              <p:nvPr/>
            </p:nvSpPr>
            <p:spPr>
              <a:xfrm>
                <a:off x="3826492" y="3883890"/>
                <a:ext cx="407165" cy="344826"/>
              </a:xfrm>
              <a:custGeom>
                <a:avLst/>
                <a:gdLst/>
                <a:ahLst/>
                <a:cxnLst/>
                <a:rect l="l" t="t" r="r" b="b"/>
                <a:pathLst>
                  <a:path w="5715" h="4840" extrusionOk="0">
                    <a:moveTo>
                      <a:pt x="1182" y="1"/>
                    </a:moveTo>
                    <a:cubicBezTo>
                      <a:pt x="1162" y="1"/>
                      <a:pt x="1144" y="2"/>
                      <a:pt x="1129" y="4"/>
                    </a:cubicBezTo>
                    <a:cubicBezTo>
                      <a:pt x="1" y="129"/>
                      <a:pt x="652" y="3688"/>
                      <a:pt x="2031" y="4590"/>
                    </a:cubicBezTo>
                    <a:cubicBezTo>
                      <a:pt x="2306" y="4771"/>
                      <a:pt x="2622" y="4839"/>
                      <a:pt x="2945" y="4839"/>
                    </a:cubicBezTo>
                    <a:cubicBezTo>
                      <a:pt x="3826" y="4839"/>
                      <a:pt x="4750" y="4331"/>
                      <a:pt x="4988" y="4239"/>
                    </a:cubicBezTo>
                    <a:cubicBezTo>
                      <a:pt x="5689" y="3949"/>
                      <a:pt x="5714" y="3636"/>
                      <a:pt x="5468" y="3636"/>
                    </a:cubicBezTo>
                    <a:cubicBezTo>
                      <a:pt x="5459" y="3636"/>
                      <a:pt x="5449" y="3637"/>
                      <a:pt x="5439" y="3638"/>
                    </a:cubicBezTo>
                    <a:cubicBezTo>
                      <a:pt x="5164" y="3638"/>
                      <a:pt x="5013" y="3888"/>
                      <a:pt x="4562" y="3964"/>
                    </a:cubicBezTo>
                    <a:cubicBezTo>
                      <a:pt x="4373" y="3993"/>
                      <a:pt x="4155" y="4039"/>
                      <a:pt x="3914" y="4039"/>
                    </a:cubicBezTo>
                    <a:cubicBezTo>
                      <a:pt x="3551" y="4039"/>
                      <a:pt x="3135" y="3935"/>
                      <a:pt x="2682" y="3512"/>
                    </a:cubicBezTo>
                    <a:cubicBezTo>
                      <a:pt x="1956" y="2811"/>
                      <a:pt x="2256" y="1332"/>
                      <a:pt x="2056" y="630"/>
                    </a:cubicBezTo>
                    <a:cubicBezTo>
                      <a:pt x="1917" y="145"/>
                      <a:pt x="1417" y="1"/>
                      <a:pt x="1182" y="1"/>
                    </a:cubicBezTo>
                    <a:close/>
                  </a:path>
                </a:pathLst>
              </a:custGeom>
              <a:solidFill>
                <a:srgbClr val="F4C5B1"/>
              </a:solidFill>
              <a:ln>
                <a:noFill/>
              </a:ln>
            </p:spPr>
            <p:txBody>
              <a:bodyPr spcFirstLastPara="1" wrap="square" lIns="121900" tIns="121900" rIns="121900" bIns="121900" anchor="ctr" anchorCtr="0">
                <a:noAutofit/>
              </a:bodyPr>
              <a:lstStyle/>
              <a:p>
                <a:pPr defTabSz="1219170"/>
                <a:endParaRPr sz="1867"/>
              </a:p>
            </p:txBody>
          </p:sp>
          <p:sp>
            <p:nvSpPr>
              <p:cNvPr id="1533" name="Google Shape;1533;p34"/>
              <p:cNvSpPr/>
              <p:nvPr/>
            </p:nvSpPr>
            <p:spPr>
              <a:xfrm>
                <a:off x="3721189" y="3766261"/>
                <a:ext cx="226844" cy="198275"/>
              </a:xfrm>
              <a:custGeom>
                <a:avLst/>
                <a:gdLst/>
                <a:ahLst/>
                <a:cxnLst/>
                <a:rect l="l" t="t" r="r" b="b"/>
                <a:pathLst>
                  <a:path w="3184" h="2783" extrusionOk="0">
                    <a:moveTo>
                      <a:pt x="2180" y="0"/>
                    </a:moveTo>
                    <a:lnTo>
                      <a:pt x="1028" y="552"/>
                    </a:lnTo>
                    <a:lnTo>
                      <a:pt x="0" y="2782"/>
                    </a:lnTo>
                    <a:cubicBezTo>
                      <a:pt x="0" y="2782"/>
                      <a:pt x="3183" y="2407"/>
                      <a:pt x="2882" y="2031"/>
                    </a:cubicBezTo>
                    <a:cubicBezTo>
                      <a:pt x="2105" y="1053"/>
                      <a:pt x="2180" y="1"/>
                      <a:pt x="2180" y="0"/>
                    </a:cubicBezTo>
                    <a:close/>
                  </a:path>
                </a:pathLst>
              </a:custGeom>
              <a:solidFill>
                <a:srgbClr val="171B34"/>
              </a:solidFill>
              <a:ln>
                <a:noFill/>
              </a:ln>
            </p:spPr>
            <p:txBody>
              <a:bodyPr spcFirstLastPara="1" wrap="square" lIns="121900" tIns="121900" rIns="121900" bIns="121900" anchor="ctr" anchorCtr="0">
                <a:noAutofit/>
              </a:bodyPr>
              <a:lstStyle/>
              <a:p>
                <a:pPr defTabSz="1219170"/>
                <a:endParaRPr sz="1867"/>
              </a:p>
            </p:txBody>
          </p:sp>
          <p:sp>
            <p:nvSpPr>
              <p:cNvPr id="1534" name="Google Shape;1534;p34"/>
              <p:cNvSpPr/>
              <p:nvPr/>
            </p:nvSpPr>
            <p:spPr>
              <a:xfrm>
                <a:off x="3619377" y="3872846"/>
                <a:ext cx="360785" cy="392275"/>
              </a:xfrm>
              <a:custGeom>
                <a:avLst/>
                <a:gdLst/>
                <a:ahLst/>
                <a:cxnLst/>
                <a:rect l="l" t="t" r="r" b="b"/>
                <a:pathLst>
                  <a:path w="5064" h="5506" extrusionOk="0">
                    <a:moveTo>
                      <a:pt x="1125" y="5308"/>
                    </a:moveTo>
                    <a:lnTo>
                      <a:pt x="1125" y="5308"/>
                    </a:lnTo>
                    <a:cubicBezTo>
                      <a:pt x="1121" y="5308"/>
                      <a:pt x="1078" y="5410"/>
                      <a:pt x="1082" y="5410"/>
                    </a:cubicBezTo>
                    <a:cubicBezTo>
                      <a:pt x="1083" y="5410"/>
                      <a:pt x="1089" y="5400"/>
                      <a:pt x="1103" y="5372"/>
                    </a:cubicBezTo>
                    <a:cubicBezTo>
                      <a:pt x="1121" y="5325"/>
                      <a:pt x="1126" y="5308"/>
                      <a:pt x="1125" y="5308"/>
                    </a:cubicBezTo>
                    <a:close/>
                    <a:moveTo>
                      <a:pt x="3490" y="1"/>
                    </a:moveTo>
                    <a:cubicBezTo>
                      <a:pt x="2993" y="1"/>
                      <a:pt x="2440" y="119"/>
                      <a:pt x="1955" y="284"/>
                    </a:cubicBezTo>
                    <a:cubicBezTo>
                      <a:pt x="1203" y="535"/>
                      <a:pt x="0" y="986"/>
                      <a:pt x="828" y="2540"/>
                    </a:cubicBezTo>
                    <a:cubicBezTo>
                      <a:pt x="1404" y="3592"/>
                      <a:pt x="1730" y="4169"/>
                      <a:pt x="1103" y="5372"/>
                    </a:cubicBezTo>
                    <a:cubicBezTo>
                      <a:pt x="1341" y="5471"/>
                      <a:pt x="1547" y="5505"/>
                      <a:pt x="1746" y="5505"/>
                    </a:cubicBezTo>
                    <a:cubicBezTo>
                      <a:pt x="2177" y="5505"/>
                      <a:pt x="2568" y="5345"/>
                      <a:pt x="3146" y="5345"/>
                    </a:cubicBezTo>
                    <a:cubicBezTo>
                      <a:pt x="3175" y="5345"/>
                      <a:pt x="3204" y="5346"/>
                      <a:pt x="3234" y="5347"/>
                    </a:cubicBezTo>
                    <a:cubicBezTo>
                      <a:pt x="3885" y="5347"/>
                      <a:pt x="4336" y="5121"/>
                      <a:pt x="4938" y="4971"/>
                    </a:cubicBezTo>
                    <a:cubicBezTo>
                      <a:pt x="4860" y="4678"/>
                      <a:pt x="4806" y="4583"/>
                      <a:pt x="4769" y="4583"/>
                    </a:cubicBezTo>
                    <a:cubicBezTo>
                      <a:pt x="4701" y="4583"/>
                      <a:pt x="4688" y="4898"/>
                      <a:pt x="4687" y="4898"/>
                    </a:cubicBezTo>
                    <a:cubicBezTo>
                      <a:pt x="4687" y="4898"/>
                      <a:pt x="4687" y="4897"/>
                      <a:pt x="4687" y="4895"/>
                    </a:cubicBezTo>
                    <a:cubicBezTo>
                      <a:pt x="4136" y="3367"/>
                      <a:pt x="5063" y="1938"/>
                      <a:pt x="4913" y="936"/>
                    </a:cubicBezTo>
                    <a:cubicBezTo>
                      <a:pt x="4795" y="242"/>
                      <a:pt x="4200" y="1"/>
                      <a:pt x="3490" y="1"/>
                    </a:cubicBezTo>
                    <a:close/>
                  </a:path>
                </a:pathLst>
              </a:custGeom>
              <a:solidFill>
                <a:srgbClr val="F4C5B1"/>
              </a:solidFill>
              <a:ln>
                <a:noFill/>
              </a:ln>
            </p:spPr>
            <p:txBody>
              <a:bodyPr spcFirstLastPara="1" wrap="square" lIns="121900" tIns="121900" rIns="121900" bIns="121900" anchor="ctr" anchorCtr="0">
                <a:noAutofit/>
              </a:bodyPr>
              <a:lstStyle/>
              <a:p>
                <a:pPr defTabSz="1219170"/>
                <a:endParaRPr sz="1867"/>
              </a:p>
            </p:txBody>
          </p:sp>
          <p:sp>
            <p:nvSpPr>
              <p:cNvPr id="1535" name="Google Shape;1535;p34"/>
              <p:cNvSpPr/>
              <p:nvPr/>
            </p:nvSpPr>
            <p:spPr>
              <a:xfrm>
                <a:off x="3688985" y="3873416"/>
                <a:ext cx="333997" cy="407450"/>
              </a:xfrm>
              <a:custGeom>
                <a:avLst/>
                <a:gdLst/>
                <a:ahLst/>
                <a:cxnLst/>
                <a:rect l="l" t="t" r="r" b="b"/>
                <a:pathLst>
                  <a:path w="4688" h="5719" extrusionOk="0">
                    <a:moveTo>
                      <a:pt x="2482" y="0"/>
                    </a:moveTo>
                    <a:lnTo>
                      <a:pt x="2482" y="0"/>
                    </a:lnTo>
                    <a:cubicBezTo>
                      <a:pt x="3660" y="1354"/>
                      <a:pt x="3409" y="1880"/>
                      <a:pt x="3034" y="1955"/>
                    </a:cubicBezTo>
                    <a:cubicBezTo>
                      <a:pt x="2947" y="1974"/>
                      <a:pt x="2862" y="1982"/>
                      <a:pt x="2780" y="1982"/>
                    </a:cubicBezTo>
                    <a:cubicBezTo>
                      <a:pt x="1627" y="1982"/>
                      <a:pt x="928" y="301"/>
                      <a:pt x="928" y="301"/>
                    </a:cubicBezTo>
                    <a:lnTo>
                      <a:pt x="502" y="451"/>
                    </a:lnTo>
                    <a:cubicBezTo>
                      <a:pt x="502" y="451"/>
                      <a:pt x="1229" y="1028"/>
                      <a:pt x="1279" y="2206"/>
                    </a:cubicBezTo>
                    <a:cubicBezTo>
                      <a:pt x="1339" y="3353"/>
                      <a:pt x="657" y="3466"/>
                      <a:pt x="385" y="3466"/>
                    </a:cubicBezTo>
                    <a:cubicBezTo>
                      <a:pt x="319" y="3466"/>
                      <a:pt x="277" y="3459"/>
                      <a:pt x="277" y="3459"/>
                    </a:cubicBezTo>
                    <a:lnTo>
                      <a:pt x="277" y="3459"/>
                    </a:lnTo>
                    <a:cubicBezTo>
                      <a:pt x="352" y="3935"/>
                      <a:pt x="577" y="4035"/>
                      <a:pt x="302" y="4862"/>
                    </a:cubicBezTo>
                    <a:lnTo>
                      <a:pt x="1" y="5439"/>
                    </a:lnTo>
                    <a:cubicBezTo>
                      <a:pt x="450" y="5626"/>
                      <a:pt x="1188" y="5719"/>
                      <a:pt x="1938" y="5719"/>
                    </a:cubicBezTo>
                    <a:cubicBezTo>
                      <a:pt x="3200" y="5719"/>
                      <a:pt x="4496" y="5456"/>
                      <a:pt x="4512" y="4938"/>
                    </a:cubicBezTo>
                    <a:cubicBezTo>
                      <a:pt x="4237" y="4612"/>
                      <a:pt x="3660" y="3760"/>
                      <a:pt x="3961" y="3208"/>
                    </a:cubicBezTo>
                    <a:cubicBezTo>
                      <a:pt x="4688" y="1905"/>
                      <a:pt x="2933" y="25"/>
                      <a:pt x="2933" y="25"/>
                    </a:cubicBezTo>
                    <a:lnTo>
                      <a:pt x="2482" y="0"/>
                    </a:ln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1536" name="Google Shape;1536;p34"/>
              <p:cNvSpPr/>
              <p:nvPr/>
            </p:nvSpPr>
            <p:spPr>
              <a:xfrm>
                <a:off x="3778614" y="3805518"/>
                <a:ext cx="87275" cy="122043"/>
              </a:xfrm>
              <a:custGeom>
                <a:avLst/>
                <a:gdLst/>
                <a:ahLst/>
                <a:cxnLst/>
                <a:rect l="l" t="t" r="r" b="b"/>
                <a:pathLst>
                  <a:path w="1225" h="1713" extrusionOk="0">
                    <a:moveTo>
                      <a:pt x="222" y="1"/>
                    </a:moveTo>
                    <a:cubicBezTo>
                      <a:pt x="222" y="1"/>
                      <a:pt x="397" y="753"/>
                      <a:pt x="121" y="1104"/>
                    </a:cubicBezTo>
                    <a:cubicBezTo>
                      <a:pt x="0" y="1286"/>
                      <a:pt x="793" y="1712"/>
                      <a:pt x="1090" y="1712"/>
                    </a:cubicBezTo>
                    <a:cubicBezTo>
                      <a:pt x="1161" y="1712"/>
                      <a:pt x="1204" y="1688"/>
                      <a:pt x="1199" y="1630"/>
                    </a:cubicBezTo>
                    <a:cubicBezTo>
                      <a:pt x="1174" y="1229"/>
                      <a:pt x="948" y="978"/>
                      <a:pt x="1224" y="552"/>
                    </a:cubicBezTo>
                    <a:lnTo>
                      <a:pt x="222" y="1"/>
                    </a:lnTo>
                    <a:close/>
                  </a:path>
                </a:pathLst>
              </a:custGeom>
              <a:solidFill>
                <a:srgbClr val="F4C5B1"/>
              </a:solidFill>
              <a:ln>
                <a:noFill/>
              </a:ln>
            </p:spPr>
            <p:txBody>
              <a:bodyPr spcFirstLastPara="1" wrap="square" lIns="121900" tIns="121900" rIns="121900" bIns="121900" anchor="ctr" anchorCtr="0">
                <a:noAutofit/>
              </a:bodyPr>
              <a:lstStyle/>
              <a:p>
                <a:pPr defTabSz="1219170"/>
                <a:endParaRPr sz="1867"/>
              </a:p>
            </p:txBody>
          </p:sp>
          <p:sp>
            <p:nvSpPr>
              <p:cNvPr id="1537" name="Google Shape;1537;p34"/>
              <p:cNvSpPr/>
              <p:nvPr/>
            </p:nvSpPr>
            <p:spPr>
              <a:xfrm>
                <a:off x="3765789" y="3713966"/>
                <a:ext cx="135793" cy="167355"/>
              </a:xfrm>
              <a:custGeom>
                <a:avLst/>
                <a:gdLst/>
                <a:ahLst/>
                <a:cxnLst/>
                <a:rect l="l" t="t" r="r" b="b"/>
                <a:pathLst>
                  <a:path w="1906" h="2349" extrusionOk="0">
                    <a:moveTo>
                      <a:pt x="885" y="1"/>
                    </a:moveTo>
                    <a:cubicBezTo>
                      <a:pt x="631" y="1"/>
                      <a:pt x="398" y="188"/>
                      <a:pt x="301" y="333"/>
                    </a:cubicBezTo>
                    <a:cubicBezTo>
                      <a:pt x="1" y="785"/>
                      <a:pt x="176" y="1286"/>
                      <a:pt x="326" y="1562"/>
                    </a:cubicBezTo>
                    <a:cubicBezTo>
                      <a:pt x="633" y="2113"/>
                      <a:pt x="1123" y="2349"/>
                      <a:pt x="1375" y="2349"/>
                    </a:cubicBezTo>
                    <a:cubicBezTo>
                      <a:pt x="1432" y="2349"/>
                      <a:pt x="1477" y="2337"/>
                      <a:pt x="1504" y="2313"/>
                    </a:cubicBezTo>
                    <a:cubicBezTo>
                      <a:pt x="1905" y="2013"/>
                      <a:pt x="1630" y="559"/>
                      <a:pt x="1304" y="208"/>
                    </a:cubicBezTo>
                    <a:cubicBezTo>
                      <a:pt x="1171" y="57"/>
                      <a:pt x="1025" y="1"/>
                      <a:pt x="885" y="1"/>
                    </a:cubicBezTo>
                    <a:close/>
                  </a:path>
                </a:pathLst>
              </a:custGeom>
              <a:solidFill>
                <a:srgbClr val="F4C5B1"/>
              </a:solidFill>
              <a:ln>
                <a:noFill/>
              </a:ln>
            </p:spPr>
            <p:txBody>
              <a:bodyPr spcFirstLastPara="1" wrap="square" lIns="121900" tIns="121900" rIns="121900" bIns="121900" anchor="ctr" anchorCtr="0">
                <a:noAutofit/>
              </a:bodyPr>
              <a:lstStyle/>
              <a:p>
                <a:pPr defTabSz="1219170"/>
                <a:endParaRPr sz="1867"/>
              </a:p>
            </p:txBody>
          </p:sp>
          <p:sp>
            <p:nvSpPr>
              <p:cNvPr id="1538" name="Google Shape;1538;p34"/>
              <p:cNvSpPr/>
              <p:nvPr/>
            </p:nvSpPr>
            <p:spPr>
              <a:xfrm>
                <a:off x="3746125" y="3707910"/>
                <a:ext cx="132159" cy="136434"/>
              </a:xfrm>
              <a:custGeom>
                <a:avLst/>
                <a:gdLst/>
                <a:ahLst/>
                <a:cxnLst/>
                <a:rect l="l" t="t" r="r" b="b"/>
                <a:pathLst>
                  <a:path w="1855" h="1915" extrusionOk="0">
                    <a:moveTo>
                      <a:pt x="1122" y="0"/>
                    </a:moveTo>
                    <a:cubicBezTo>
                      <a:pt x="831" y="0"/>
                      <a:pt x="522" y="137"/>
                      <a:pt x="352" y="444"/>
                    </a:cubicBezTo>
                    <a:cubicBezTo>
                      <a:pt x="1" y="1120"/>
                      <a:pt x="176" y="1446"/>
                      <a:pt x="201" y="1521"/>
                    </a:cubicBezTo>
                    <a:cubicBezTo>
                      <a:pt x="237" y="1575"/>
                      <a:pt x="546" y="1914"/>
                      <a:pt x="651" y="1914"/>
                    </a:cubicBezTo>
                    <a:cubicBezTo>
                      <a:pt x="692" y="1914"/>
                      <a:pt x="702" y="1863"/>
                      <a:pt x="653" y="1722"/>
                    </a:cubicBezTo>
                    <a:cubicBezTo>
                      <a:pt x="577" y="1471"/>
                      <a:pt x="690" y="1459"/>
                      <a:pt x="806" y="1459"/>
                    </a:cubicBezTo>
                    <a:cubicBezTo>
                      <a:pt x="819" y="1459"/>
                      <a:pt x="832" y="1459"/>
                      <a:pt x="845" y="1459"/>
                    </a:cubicBezTo>
                    <a:cubicBezTo>
                      <a:pt x="946" y="1459"/>
                      <a:pt x="1034" y="1449"/>
                      <a:pt x="978" y="1271"/>
                    </a:cubicBezTo>
                    <a:cubicBezTo>
                      <a:pt x="932" y="1133"/>
                      <a:pt x="887" y="785"/>
                      <a:pt x="1283" y="785"/>
                    </a:cubicBezTo>
                    <a:cubicBezTo>
                      <a:pt x="1320" y="785"/>
                      <a:pt x="1360" y="788"/>
                      <a:pt x="1404" y="794"/>
                    </a:cubicBezTo>
                    <a:cubicBezTo>
                      <a:pt x="1504" y="811"/>
                      <a:pt x="1582" y="819"/>
                      <a:pt x="1642" y="819"/>
                    </a:cubicBezTo>
                    <a:cubicBezTo>
                      <a:pt x="1854" y="819"/>
                      <a:pt x="1850" y="719"/>
                      <a:pt x="1830" y="544"/>
                    </a:cubicBezTo>
                    <a:cubicBezTo>
                      <a:pt x="1803" y="201"/>
                      <a:pt x="1475" y="0"/>
                      <a:pt x="1122" y="0"/>
                    </a:cubicBezTo>
                    <a:close/>
                  </a:path>
                </a:pathLst>
              </a:custGeom>
              <a:solidFill>
                <a:srgbClr val="171B34"/>
              </a:solidFill>
              <a:ln>
                <a:noFill/>
              </a:ln>
            </p:spPr>
            <p:txBody>
              <a:bodyPr spcFirstLastPara="1" wrap="square" lIns="121900" tIns="121900" rIns="121900" bIns="121900" anchor="ctr" anchorCtr="0">
                <a:noAutofit/>
              </a:bodyPr>
              <a:lstStyle/>
              <a:p>
                <a:pPr defTabSz="1219170"/>
                <a:endParaRPr sz="1867"/>
              </a:p>
            </p:txBody>
          </p:sp>
          <p:sp>
            <p:nvSpPr>
              <p:cNvPr id="1539" name="Google Shape;1539;p34"/>
              <p:cNvSpPr/>
              <p:nvPr/>
            </p:nvSpPr>
            <p:spPr>
              <a:xfrm>
                <a:off x="3662196" y="4119788"/>
                <a:ext cx="239383" cy="165075"/>
              </a:xfrm>
              <a:custGeom>
                <a:avLst/>
                <a:gdLst/>
                <a:ahLst/>
                <a:cxnLst/>
                <a:rect l="l" t="t" r="r" b="b"/>
                <a:pathLst>
                  <a:path w="3360" h="2317" extrusionOk="0">
                    <a:moveTo>
                      <a:pt x="878" y="1"/>
                    </a:moveTo>
                    <a:cubicBezTo>
                      <a:pt x="878" y="1"/>
                      <a:pt x="1" y="1003"/>
                      <a:pt x="753" y="1805"/>
                    </a:cubicBezTo>
                    <a:cubicBezTo>
                      <a:pt x="1123" y="2213"/>
                      <a:pt x="1761" y="2316"/>
                      <a:pt x="2313" y="2316"/>
                    </a:cubicBezTo>
                    <a:cubicBezTo>
                      <a:pt x="2882" y="2316"/>
                      <a:pt x="3359" y="2206"/>
                      <a:pt x="3359" y="2206"/>
                    </a:cubicBezTo>
                    <a:cubicBezTo>
                      <a:pt x="1204" y="2056"/>
                      <a:pt x="878" y="1"/>
                      <a:pt x="878" y="1"/>
                    </a:cubicBezTo>
                    <a:close/>
                  </a:path>
                </a:pathLst>
              </a:custGeom>
              <a:solidFill>
                <a:srgbClr val="171B34"/>
              </a:solidFill>
              <a:ln>
                <a:noFill/>
              </a:ln>
            </p:spPr>
            <p:txBody>
              <a:bodyPr spcFirstLastPara="1" wrap="square" lIns="121900" tIns="121900" rIns="121900" bIns="121900" anchor="ctr" anchorCtr="0">
                <a:noAutofit/>
              </a:bodyPr>
              <a:lstStyle/>
              <a:p>
                <a:pPr defTabSz="1219170"/>
                <a:endParaRPr sz="1867"/>
              </a:p>
            </p:txBody>
          </p:sp>
          <p:sp>
            <p:nvSpPr>
              <p:cNvPr id="1540" name="Google Shape;1540;p34"/>
              <p:cNvSpPr/>
              <p:nvPr/>
            </p:nvSpPr>
            <p:spPr>
              <a:xfrm>
                <a:off x="3860405" y="4191248"/>
                <a:ext cx="239383" cy="169706"/>
              </a:xfrm>
              <a:custGeom>
                <a:avLst/>
                <a:gdLst/>
                <a:ahLst/>
                <a:cxnLst/>
                <a:rect l="l" t="t" r="r" b="b"/>
                <a:pathLst>
                  <a:path w="3360" h="2382" extrusionOk="0">
                    <a:moveTo>
                      <a:pt x="3359" y="0"/>
                    </a:moveTo>
                    <a:lnTo>
                      <a:pt x="1" y="1228"/>
                    </a:lnTo>
                    <a:lnTo>
                      <a:pt x="1780" y="2381"/>
                    </a:lnTo>
                    <a:lnTo>
                      <a:pt x="3359"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41" name="Google Shape;1541;p34"/>
              <p:cNvSpPr/>
              <p:nvPr/>
            </p:nvSpPr>
            <p:spPr>
              <a:xfrm>
                <a:off x="3987225" y="4132327"/>
                <a:ext cx="301794" cy="228625"/>
              </a:xfrm>
              <a:custGeom>
                <a:avLst/>
                <a:gdLst/>
                <a:ahLst/>
                <a:cxnLst/>
                <a:rect l="l" t="t" r="r" b="b"/>
                <a:pathLst>
                  <a:path w="4236" h="3209" extrusionOk="0">
                    <a:moveTo>
                      <a:pt x="4236" y="0"/>
                    </a:moveTo>
                    <a:lnTo>
                      <a:pt x="1178" y="752"/>
                    </a:lnTo>
                    <a:lnTo>
                      <a:pt x="0" y="3208"/>
                    </a:lnTo>
                    <a:lnTo>
                      <a:pt x="0" y="3208"/>
                    </a:lnTo>
                    <a:lnTo>
                      <a:pt x="3183" y="2281"/>
                    </a:lnTo>
                    <a:lnTo>
                      <a:pt x="4236"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542" name="Google Shape;1542;p34"/>
              <p:cNvSpPr/>
              <p:nvPr/>
            </p:nvSpPr>
            <p:spPr>
              <a:xfrm>
                <a:off x="3599713" y="3935686"/>
                <a:ext cx="366128" cy="381303"/>
              </a:xfrm>
              <a:custGeom>
                <a:avLst/>
                <a:gdLst/>
                <a:ahLst/>
                <a:cxnLst/>
                <a:rect l="l" t="t" r="r" b="b"/>
                <a:pathLst>
                  <a:path w="5139" h="5352" extrusionOk="0">
                    <a:moveTo>
                      <a:pt x="1320" y="1"/>
                    </a:moveTo>
                    <a:cubicBezTo>
                      <a:pt x="1294" y="1"/>
                      <a:pt x="1279" y="3"/>
                      <a:pt x="1279" y="3"/>
                    </a:cubicBezTo>
                    <a:cubicBezTo>
                      <a:pt x="327" y="79"/>
                      <a:pt x="1" y="3638"/>
                      <a:pt x="1204" y="4841"/>
                    </a:cubicBezTo>
                    <a:cubicBezTo>
                      <a:pt x="1598" y="5235"/>
                      <a:pt x="2165" y="5352"/>
                      <a:pt x="2710" y="5352"/>
                    </a:cubicBezTo>
                    <a:cubicBezTo>
                      <a:pt x="3411" y="5352"/>
                      <a:pt x="4075" y="5159"/>
                      <a:pt x="4287" y="5116"/>
                    </a:cubicBezTo>
                    <a:cubicBezTo>
                      <a:pt x="5063" y="4966"/>
                      <a:pt x="5139" y="4640"/>
                      <a:pt x="4863" y="4590"/>
                    </a:cubicBezTo>
                    <a:cubicBezTo>
                      <a:pt x="4835" y="4585"/>
                      <a:pt x="4808" y="4583"/>
                      <a:pt x="4782" y="4583"/>
                    </a:cubicBezTo>
                    <a:cubicBezTo>
                      <a:pt x="4558" y="4583"/>
                      <a:pt x="4361" y="4742"/>
                      <a:pt x="3963" y="4742"/>
                    </a:cubicBezTo>
                    <a:cubicBezTo>
                      <a:pt x="3938" y="4742"/>
                      <a:pt x="3912" y="4742"/>
                      <a:pt x="3885" y="4740"/>
                    </a:cubicBezTo>
                    <a:cubicBezTo>
                      <a:pt x="3409" y="4715"/>
                      <a:pt x="2708" y="4765"/>
                      <a:pt x="2106" y="3888"/>
                    </a:cubicBezTo>
                    <a:cubicBezTo>
                      <a:pt x="1505" y="3036"/>
                      <a:pt x="2106" y="1282"/>
                      <a:pt x="1880" y="555"/>
                    </a:cubicBezTo>
                    <a:cubicBezTo>
                      <a:pt x="1719" y="50"/>
                      <a:pt x="1427" y="1"/>
                      <a:pt x="1320" y="1"/>
                    </a:cubicBezTo>
                    <a:close/>
                  </a:path>
                </a:pathLst>
              </a:custGeom>
              <a:solidFill>
                <a:srgbClr val="F4C5B1"/>
              </a:solidFill>
              <a:ln>
                <a:noFill/>
              </a:ln>
            </p:spPr>
            <p:txBody>
              <a:bodyPr spcFirstLastPara="1" wrap="square" lIns="121900" tIns="121900" rIns="121900" bIns="121900" anchor="ctr" anchorCtr="0">
                <a:noAutofit/>
              </a:bodyPr>
              <a:lstStyle/>
              <a:p>
                <a:pPr defTabSz="1219170"/>
                <a:endParaRPr sz="1867"/>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734">
        <p159:morph option="byObject"/>
      </p:transition>
    </mc:Choice>
    <mc:Fallback>
      <p:transition spd="slow" advTm="8734">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38"/>
          <p:cNvSpPr txBox="1">
            <a:spLocks noGrp="1"/>
          </p:cNvSpPr>
          <p:nvPr>
            <p:ph type="title"/>
          </p:nvPr>
        </p:nvSpPr>
        <p:spPr>
          <a:xfrm>
            <a:off x="950967" y="3264284"/>
            <a:ext cx="5963200" cy="1116400"/>
          </a:xfrm>
          <a:prstGeom prst="rect">
            <a:avLst/>
          </a:prstGeom>
        </p:spPr>
        <p:txBody>
          <a:bodyPr spcFirstLastPara="1" wrap="square" lIns="121900" tIns="121900" rIns="121900" bIns="121900" anchor="b" anchorCtr="0">
            <a:noAutofit/>
          </a:bodyPr>
          <a:lstStyle/>
          <a:p>
            <a:r>
              <a:rPr lang="en" dirty="0"/>
              <a:t>Results </a:t>
            </a:r>
            <a:endParaRPr dirty="0"/>
          </a:p>
        </p:txBody>
      </p:sp>
      <p:sp>
        <p:nvSpPr>
          <p:cNvPr id="1743" name="Google Shape;1743;p38"/>
          <p:cNvSpPr txBox="1">
            <a:spLocks noGrp="1"/>
          </p:cNvSpPr>
          <p:nvPr>
            <p:ph type="title" idx="2"/>
          </p:nvPr>
        </p:nvSpPr>
        <p:spPr>
          <a:xfrm>
            <a:off x="2944367" y="1898217"/>
            <a:ext cx="1976400" cy="1027200"/>
          </a:xfrm>
          <a:prstGeom prst="rect">
            <a:avLst/>
          </a:prstGeom>
        </p:spPr>
        <p:txBody>
          <a:bodyPr spcFirstLastPara="1" wrap="square" lIns="121900" tIns="121900" rIns="121900" bIns="121900" anchor="ctr" anchorCtr="0">
            <a:noAutofit/>
          </a:bodyPr>
          <a:lstStyle/>
          <a:p>
            <a:r>
              <a:rPr lang="en"/>
              <a:t>02</a:t>
            </a:r>
            <a:endParaRPr/>
          </a:p>
        </p:txBody>
      </p:sp>
      <p:sp>
        <p:nvSpPr>
          <p:cNvPr id="1744" name="Google Shape;1744;p38"/>
          <p:cNvSpPr txBox="1">
            <a:spLocks noGrp="1"/>
          </p:cNvSpPr>
          <p:nvPr>
            <p:ph type="subTitle" idx="1"/>
          </p:nvPr>
        </p:nvSpPr>
        <p:spPr>
          <a:xfrm>
            <a:off x="950967" y="4459784"/>
            <a:ext cx="5963200" cy="500000"/>
          </a:xfrm>
          <a:prstGeom prst="rect">
            <a:avLst/>
          </a:prstGeom>
        </p:spPr>
        <p:txBody>
          <a:bodyPr spcFirstLastPara="1" wrap="square" lIns="121900" tIns="121900" rIns="121900" bIns="121900" anchor="t" anchorCtr="0">
            <a:noAutofit/>
          </a:bodyPr>
          <a:lstStyle/>
          <a:p>
            <a:pPr marL="0" indent="0"/>
            <a:r>
              <a:rPr lang="en-US" dirty="0"/>
              <a:t>Q</a:t>
            </a:r>
            <a:r>
              <a:rPr lang="en" dirty="0"/>
              <a:t>uestion analysis response and Explaination</a:t>
            </a:r>
            <a:endParaRPr dirty="0"/>
          </a:p>
        </p:txBody>
      </p:sp>
      <p:grpSp>
        <p:nvGrpSpPr>
          <p:cNvPr id="1745" name="Google Shape;1745;p38"/>
          <p:cNvGrpSpPr/>
          <p:nvPr/>
        </p:nvGrpSpPr>
        <p:grpSpPr>
          <a:xfrm>
            <a:off x="7138401" y="1121701"/>
            <a:ext cx="4306729" cy="4291833"/>
            <a:chOff x="5353800" y="841275"/>
            <a:chExt cx="3230047" cy="3218875"/>
          </a:xfrm>
        </p:grpSpPr>
        <p:sp>
          <p:nvSpPr>
            <p:cNvPr id="1746" name="Google Shape;1746;p38"/>
            <p:cNvSpPr/>
            <p:nvPr/>
          </p:nvSpPr>
          <p:spPr>
            <a:xfrm>
              <a:off x="6287794" y="1282766"/>
              <a:ext cx="102452" cy="88921"/>
            </a:xfrm>
            <a:custGeom>
              <a:avLst/>
              <a:gdLst/>
              <a:ahLst/>
              <a:cxnLst/>
              <a:rect l="l" t="t" r="r" b="b"/>
              <a:pathLst>
                <a:path w="954" h="828" extrusionOk="0">
                  <a:moveTo>
                    <a:pt x="753" y="0"/>
                  </a:moveTo>
                  <a:cubicBezTo>
                    <a:pt x="753" y="0"/>
                    <a:pt x="702" y="25"/>
                    <a:pt x="652" y="75"/>
                  </a:cubicBezTo>
                  <a:cubicBezTo>
                    <a:pt x="577" y="125"/>
                    <a:pt x="477" y="201"/>
                    <a:pt x="377" y="276"/>
                  </a:cubicBezTo>
                  <a:cubicBezTo>
                    <a:pt x="276" y="326"/>
                    <a:pt x="201" y="426"/>
                    <a:pt x="126" y="476"/>
                  </a:cubicBezTo>
                  <a:cubicBezTo>
                    <a:pt x="51" y="526"/>
                    <a:pt x="1" y="577"/>
                    <a:pt x="1" y="577"/>
                  </a:cubicBezTo>
                  <a:lnTo>
                    <a:pt x="276" y="827"/>
                  </a:lnTo>
                  <a:cubicBezTo>
                    <a:pt x="276" y="827"/>
                    <a:pt x="301" y="802"/>
                    <a:pt x="377" y="752"/>
                  </a:cubicBezTo>
                  <a:cubicBezTo>
                    <a:pt x="427" y="702"/>
                    <a:pt x="502" y="627"/>
                    <a:pt x="602" y="551"/>
                  </a:cubicBezTo>
                  <a:cubicBezTo>
                    <a:pt x="677" y="501"/>
                    <a:pt x="778" y="426"/>
                    <a:pt x="853" y="401"/>
                  </a:cubicBezTo>
                  <a:cubicBezTo>
                    <a:pt x="903" y="351"/>
                    <a:pt x="953" y="326"/>
                    <a:pt x="953" y="326"/>
                  </a:cubicBezTo>
                  <a:lnTo>
                    <a:pt x="753" y="0"/>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747" name="Google Shape;1747;p38"/>
            <p:cNvSpPr/>
            <p:nvPr/>
          </p:nvSpPr>
          <p:spPr>
            <a:xfrm>
              <a:off x="6411618" y="1212746"/>
              <a:ext cx="102345" cy="80867"/>
            </a:xfrm>
            <a:custGeom>
              <a:avLst/>
              <a:gdLst/>
              <a:ahLst/>
              <a:cxnLst/>
              <a:rect l="l" t="t" r="r" b="b"/>
              <a:pathLst>
                <a:path w="953" h="753" extrusionOk="0">
                  <a:moveTo>
                    <a:pt x="803" y="0"/>
                  </a:moveTo>
                  <a:cubicBezTo>
                    <a:pt x="803" y="0"/>
                    <a:pt x="752" y="26"/>
                    <a:pt x="677" y="76"/>
                  </a:cubicBezTo>
                  <a:cubicBezTo>
                    <a:pt x="602" y="101"/>
                    <a:pt x="502" y="151"/>
                    <a:pt x="402" y="201"/>
                  </a:cubicBezTo>
                  <a:cubicBezTo>
                    <a:pt x="301" y="276"/>
                    <a:pt x="201" y="326"/>
                    <a:pt x="126" y="351"/>
                  </a:cubicBezTo>
                  <a:cubicBezTo>
                    <a:pt x="51" y="401"/>
                    <a:pt x="1" y="427"/>
                    <a:pt x="1" y="427"/>
                  </a:cubicBezTo>
                  <a:lnTo>
                    <a:pt x="176" y="752"/>
                  </a:lnTo>
                  <a:cubicBezTo>
                    <a:pt x="176" y="752"/>
                    <a:pt x="226" y="702"/>
                    <a:pt x="301" y="677"/>
                  </a:cubicBezTo>
                  <a:cubicBezTo>
                    <a:pt x="377" y="627"/>
                    <a:pt x="477" y="577"/>
                    <a:pt x="577" y="527"/>
                  </a:cubicBezTo>
                  <a:cubicBezTo>
                    <a:pt x="652" y="477"/>
                    <a:pt x="752" y="427"/>
                    <a:pt x="828" y="401"/>
                  </a:cubicBezTo>
                  <a:cubicBezTo>
                    <a:pt x="903" y="351"/>
                    <a:pt x="953" y="351"/>
                    <a:pt x="953" y="351"/>
                  </a:cubicBezTo>
                  <a:lnTo>
                    <a:pt x="803"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48" name="Google Shape;1748;p38"/>
            <p:cNvSpPr/>
            <p:nvPr/>
          </p:nvSpPr>
          <p:spPr>
            <a:xfrm>
              <a:off x="6543496" y="1164312"/>
              <a:ext cx="105137" cy="67335"/>
            </a:xfrm>
            <a:custGeom>
              <a:avLst/>
              <a:gdLst/>
              <a:ahLst/>
              <a:cxnLst/>
              <a:rect l="l" t="t" r="r" b="b"/>
              <a:pathLst>
                <a:path w="979" h="627" extrusionOk="0">
                  <a:moveTo>
                    <a:pt x="853" y="0"/>
                  </a:moveTo>
                  <a:cubicBezTo>
                    <a:pt x="853" y="0"/>
                    <a:pt x="652" y="50"/>
                    <a:pt x="427" y="126"/>
                  </a:cubicBezTo>
                  <a:cubicBezTo>
                    <a:pt x="201" y="201"/>
                    <a:pt x="1" y="301"/>
                    <a:pt x="1" y="301"/>
                  </a:cubicBezTo>
                  <a:lnTo>
                    <a:pt x="126" y="627"/>
                  </a:lnTo>
                  <a:cubicBezTo>
                    <a:pt x="126" y="627"/>
                    <a:pt x="326" y="552"/>
                    <a:pt x="552" y="477"/>
                  </a:cubicBezTo>
                  <a:cubicBezTo>
                    <a:pt x="753" y="401"/>
                    <a:pt x="978" y="351"/>
                    <a:pt x="978" y="351"/>
                  </a:cubicBezTo>
                  <a:lnTo>
                    <a:pt x="853"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49" name="Google Shape;1749;p38"/>
            <p:cNvSpPr/>
            <p:nvPr/>
          </p:nvSpPr>
          <p:spPr>
            <a:xfrm>
              <a:off x="6683429" y="1129302"/>
              <a:ext cx="102452" cy="59281"/>
            </a:xfrm>
            <a:custGeom>
              <a:avLst/>
              <a:gdLst/>
              <a:ahLst/>
              <a:cxnLst/>
              <a:rect l="l" t="t" r="r" b="b"/>
              <a:pathLst>
                <a:path w="954" h="552" extrusionOk="0">
                  <a:moveTo>
                    <a:pt x="878" y="1"/>
                  </a:moveTo>
                  <a:cubicBezTo>
                    <a:pt x="878" y="1"/>
                    <a:pt x="653" y="51"/>
                    <a:pt x="427" y="101"/>
                  </a:cubicBezTo>
                  <a:cubicBezTo>
                    <a:pt x="327" y="126"/>
                    <a:pt x="226" y="151"/>
                    <a:pt x="126" y="151"/>
                  </a:cubicBezTo>
                  <a:cubicBezTo>
                    <a:pt x="51" y="176"/>
                    <a:pt x="1" y="201"/>
                    <a:pt x="1" y="201"/>
                  </a:cubicBezTo>
                  <a:lnTo>
                    <a:pt x="76" y="552"/>
                  </a:lnTo>
                  <a:cubicBezTo>
                    <a:pt x="76" y="552"/>
                    <a:pt x="126" y="527"/>
                    <a:pt x="226" y="527"/>
                  </a:cubicBezTo>
                  <a:cubicBezTo>
                    <a:pt x="302" y="502"/>
                    <a:pt x="402" y="477"/>
                    <a:pt x="527" y="452"/>
                  </a:cubicBezTo>
                  <a:cubicBezTo>
                    <a:pt x="728" y="402"/>
                    <a:pt x="953" y="376"/>
                    <a:pt x="953" y="376"/>
                  </a:cubicBezTo>
                  <a:lnTo>
                    <a:pt x="878"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50" name="Google Shape;1750;p38"/>
            <p:cNvSpPr/>
            <p:nvPr/>
          </p:nvSpPr>
          <p:spPr>
            <a:xfrm>
              <a:off x="6826154" y="1113193"/>
              <a:ext cx="99660" cy="48541"/>
            </a:xfrm>
            <a:custGeom>
              <a:avLst/>
              <a:gdLst/>
              <a:ahLst/>
              <a:cxnLst/>
              <a:rect l="l" t="t" r="r" b="b"/>
              <a:pathLst>
                <a:path w="928" h="452" extrusionOk="0">
                  <a:moveTo>
                    <a:pt x="903" y="0"/>
                  </a:moveTo>
                  <a:cubicBezTo>
                    <a:pt x="903" y="0"/>
                    <a:pt x="677" y="25"/>
                    <a:pt x="451" y="25"/>
                  </a:cubicBezTo>
                  <a:cubicBezTo>
                    <a:pt x="226" y="50"/>
                    <a:pt x="0" y="75"/>
                    <a:pt x="0" y="75"/>
                  </a:cubicBezTo>
                  <a:lnTo>
                    <a:pt x="50" y="451"/>
                  </a:lnTo>
                  <a:cubicBezTo>
                    <a:pt x="50" y="451"/>
                    <a:pt x="276" y="426"/>
                    <a:pt x="476" y="401"/>
                  </a:cubicBezTo>
                  <a:cubicBezTo>
                    <a:pt x="702" y="376"/>
                    <a:pt x="928" y="376"/>
                    <a:pt x="928" y="376"/>
                  </a:cubicBezTo>
                  <a:lnTo>
                    <a:pt x="903"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51" name="Google Shape;1751;p38"/>
            <p:cNvSpPr/>
            <p:nvPr/>
          </p:nvSpPr>
          <p:spPr>
            <a:xfrm>
              <a:off x="6971456" y="1113193"/>
              <a:ext cx="99660" cy="40487"/>
            </a:xfrm>
            <a:custGeom>
              <a:avLst/>
              <a:gdLst/>
              <a:ahLst/>
              <a:cxnLst/>
              <a:rect l="l" t="t" r="r" b="b"/>
              <a:pathLst>
                <a:path w="928" h="377" extrusionOk="0">
                  <a:moveTo>
                    <a:pt x="1" y="0"/>
                  </a:moveTo>
                  <a:lnTo>
                    <a:pt x="1" y="351"/>
                  </a:lnTo>
                  <a:lnTo>
                    <a:pt x="452" y="351"/>
                  </a:lnTo>
                  <a:cubicBezTo>
                    <a:pt x="677" y="376"/>
                    <a:pt x="903" y="376"/>
                    <a:pt x="903" y="376"/>
                  </a:cubicBezTo>
                  <a:lnTo>
                    <a:pt x="928"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52" name="Google Shape;1752;p38"/>
            <p:cNvSpPr/>
            <p:nvPr/>
          </p:nvSpPr>
          <p:spPr>
            <a:xfrm>
              <a:off x="7114074" y="1115878"/>
              <a:ext cx="99768" cy="48541"/>
            </a:xfrm>
            <a:custGeom>
              <a:avLst/>
              <a:gdLst/>
              <a:ahLst/>
              <a:cxnLst/>
              <a:rect l="l" t="t" r="r" b="b"/>
              <a:pathLst>
                <a:path w="929" h="452" extrusionOk="0">
                  <a:moveTo>
                    <a:pt x="26" y="0"/>
                  </a:moveTo>
                  <a:lnTo>
                    <a:pt x="1" y="376"/>
                  </a:lnTo>
                  <a:cubicBezTo>
                    <a:pt x="1" y="376"/>
                    <a:pt x="227" y="376"/>
                    <a:pt x="452" y="401"/>
                  </a:cubicBezTo>
                  <a:cubicBezTo>
                    <a:pt x="678" y="426"/>
                    <a:pt x="903" y="451"/>
                    <a:pt x="903" y="451"/>
                  </a:cubicBezTo>
                  <a:lnTo>
                    <a:pt x="928" y="100"/>
                  </a:lnTo>
                  <a:cubicBezTo>
                    <a:pt x="928" y="100"/>
                    <a:pt x="703" y="75"/>
                    <a:pt x="477" y="50"/>
                  </a:cubicBezTo>
                  <a:cubicBezTo>
                    <a:pt x="252" y="25"/>
                    <a:pt x="26" y="0"/>
                    <a:pt x="26" y="0"/>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753" name="Google Shape;1753;p38"/>
            <p:cNvSpPr/>
            <p:nvPr/>
          </p:nvSpPr>
          <p:spPr>
            <a:xfrm>
              <a:off x="7256799" y="1131986"/>
              <a:ext cx="102345" cy="56596"/>
            </a:xfrm>
            <a:custGeom>
              <a:avLst/>
              <a:gdLst/>
              <a:ahLst/>
              <a:cxnLst/>
              <a:rect l="l" t="t" r="r" b="b"/>
              <a:pathLst>
                <a:path w="953" h="527" extrusionOk="0">
                  <a:moveTo>
                    <a:pt x="50" y="1"/>
                  </a:moveTo>
                  <a:lnTo>
                    <a:pt x="0" y="377"/>
                  </a:lnTo>
                  <a:cubicBezTo>
                    <a:pt x="0" y="377"/>
                    <a:pt x="226" y="402"/>
                    <a:pt x="426" y="452"/>
                  </a:cubicBezTo>
                  <a:cubicBezTo>
                    <a:pt x="652" y="477"/>
                    <a:pt x="878" y="527"/>
                    <a:pt x="878" y="527"/>
                  </a:cubicBezTo>
                  <a:lnTo>
                    <a:pt x="953" y="176"/>
                  </a:lnTo>
                  <a:cubicBezTo>
                    <a:pt x="953" y="176"/>
                    <a:pt x="727" y="126"/>
                    <a:pt x="502" y="76"/>
                  </a:cubicBezTo>
                  <a:cubicBezTo>
                    <a:pt x="276" y="51"/>
                    <a:pt x="50" y="1"/>
                    <a:pt x="50" y="1"/>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754" name="Google Shape;1754;p38"/>
            <p:cNvSpPr/>
            <p:nvPr/>
          </p:nvSpPr>
          <p:spPr>
            <a:xfrm>
              <a:off x="7396731" y="1161627"/>
              <a:ext cx="102345" cy="64650"/>
            </a:xfrm>
            <a:custGeom>
              <a:avLst/>
              <a:gdLst/>
              <a:ahLst/>
              <a:cxnLst/>
              <a:rect l="l" t="t" r="r" b="b"/>
              <a:pathLst>
                <a:path w="953" h="602" extrusionOk="0">
                  <a:moveTo>
                    <a:pt x="76" y="0"/>
                  </a:moveTo>
                  <a:lnTo>
                    <a:pt x="1" y="351"/>
                  </a:lnTo>
                  <a:cubicBezTo>
                    <a:pt x="1" y="351"/>
                    <a:pt x="201" y="401"/>
                    <a:pt x="427" y="476"/>
                  </a:cubicBezTo>
                  <a:cubicBezTo>
                    <a:pt x="627" y="527"/>
                    <a:pt x="853" y="602"/>
                    <a:pt x="853" y="602"/>
                  </a:cubicBezTo>
                  <a:lnTo>
                    <a:pt x="953" y="251"/>
                  </a:lnTo>
                  <a:cubicBezTo>
                    <a:pt x="953" y="251"/>
                    <a:pt x="752" y="176"/>
                    <a:pt x="527" y="126"/>
                  </a:cubicBezTo>
                  <a:cubicBezTo>
                    <a:pt x="301" y="50"/>
                    <a:pt x="76" y="0"/>
                    <a:pt x="76" y="0"/>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755" name="Google Shape;1755;p38"/>
            <p:cNvSpPr/>
            <p:nvPr/>
          </p:nvSpPr>
          <p:spPr>
            <a:xfrm>
              <a:off x="7531294" y="1202006"/>
              <a:ext cx="105137" cy="72705"/>
            </a:xfrm>
            <a:custGeom>
              <a:avLst/>
              <a:gdLst/>
              <a:ahLst/>
              <a:cxnLst/>
              <a:rect l="l" t="t" r="r" b="b"/>
              <a:pathLst>
                <a:path w="979" h="677" extrusionOk="0">
                  <a:moveTo>
                    <a:pt x="126" y="0"/>
                  </a:moveTo>
                  <a:lnTo>
                    <a:pt x="1" y="351"/>
                  </a:lnTo>
                  <a:cubicBezTo>
                    <a:pt x="1" y="351"/>
                    <a:pt x="226" y="426"/>
                    <a:pt x="427" y="501"/>
                  </a:cubicBezTo>
                  <a:cubicBezTo>
                    <a:pt x="627" y="602"/>
                    <a:pt x="828" y="677"/>
                    <a:pt x="828" y="677"/>
                  </a:cubicBezTo>
                  <a:lnTo>
                    <a:pt x="978" y="351"/>
                  </a:lnTo>
                  <a:cubicBezTo>
                    <a:pt x="978" y="351"/>
                    <a:pt x="778" y="251"/>
                    <a:pt x="552" y="176"/>
                  </a:cubicBezTo>
                  <a:cubicBezTo>
                    <a:pt x="352" y="75"/>
                    <a:pt x="126" y="0"/>
                    <a:pt x="126" y="0"/>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756" name="Google Shape;1756;p38"/>
            <p:cNvSpPr/>
            <p:nvPr/>
          </p:nvSpPr>
          <p:spPr>
            <a:xfrm>
              <a:off x="7663172" y="1258495"/>
              <a:ext cx="105137" cy="78182"/>
            </a:xfrm>
            <a:custGeom>
              <a:avLst/>
              <a:gdLst/>
              <a:ahLst/>
              <a:cxnLst/>
              <a:rect l="l" t="t" r="r" b="b"/>
              <a:pathLst>
                <a:path w="979" h="728" extrusionOk="0">
                  <a:moveTo>
                    <a:pt x="151" y="1"/>
                  </a:moveTo>
                  <a:lnTo>
                    <a:pt x="1" y="326"/>
                  </a:lnTo>
                  <a:cubicBezTo>
                    <a:pt x="1" y="326"/>
                    <a:pt x="201" y="427"/>
                    <a:pt x="402" y="527"/>
                  </a:cubicBezTo>
                  <a:cubicBezTo>
                    <a:pt x="602" y="627"/>
                    <a:pt x="803" y="727"/>
                    <a:pt x="803" y="727"/>
                  </a:cubicBezTo>
                  <a:lnTo>
                    <a:pt x="978" y="402"/>
                  </a:lnTo>
                  <a:cubicBezTo>
                    <a:pt x="978" y="402"/>
                    <a:pt x="778" y="301"/>
                    <a:pt x="577" y="201"/>
                  </a:cubicBezTo>
                  <a:cubicBezTo>
                    <a:pt x="377" y="101"/>
                    <a:pt x="151" y="1"/>
                    <a:pt x="151" y="1"/>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757" name="Google Shape;1757;p38"/>
            <p:cNvSpPr/>
            <p:nvPr/>
          </p:nvSpPr>
          <p:spPr>
            <a:xfrm>
              <a:off x="7789681" y="1325830"/>
              <a:ext cx="102452" cy="86236"/>
            </a:xfrm>
            <a:custGeom>
              <a:avLst/>
              <a:gdLst/>
              <a:ahLst/>
              <a:cxnLst/>
              <a:rect l="l" t="t" r="r" b="b"/>
              <a:pathLst>
                <a:path w="954" h="803" extrusionOk="0">
                  <a:moveTo>
                    <a:pt x="176" y="0"/>
                  </a:moveTo>
                  <a:lnTo>
                    <a:pt x="1" y="326"/>
                  </a:lnTo>
                  <a:cubicBezTo>
                    <a:pt x="1" y="326"/>
                    <a:pt x="176" y="451"/>
                    <a:pt x="377" y="551"/>
                  </a:cubicBezTo>
                  <a:cubicBezTo>
                    <a:pt x="452" y="627"/>
                    <a:pt x="552" y="677"/>
                    <a:pt x="627" y="727"/>
                  </a:cubicBezTo>
                  <a:cubicBezTo>
                    <a:pt x="677" y="777"/>
                    <a:pt x="728" y="802"/>
                    <a:pt x="728" y="802"/>
                  </a:cubicBezTo>
                  <a:lnTo>
                    <a:pt x="953" y="526"/>
                  </a:lnTo>
                  <a:cubicBezTo>
                    <a:pt x="953" y="526"/>
                    <a:pt x="903" y="476"/>
                    <a:pt x="828" y="426"/>
                  </a:cubicBezTo>
                  <a:cubicBezTo>
                    <a:pt x="753" y="376"/>
                    <a:pt x="652" y="326"/>
                    <a:pt x="577" y="251"/>
                  </a:cubicBezTo>
                  <a:cubicBezTo>
                    <a:pt x="377" y="125"/>
                    <a:pt x="176" y="0"/>
                    <a:pt x="176" y="0"/>
                  </a:cubicBez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758" name="Google Shape;1758;p38"/>
            <p:cNvSpPr/>
            <p:nvPr/>
          </p:nvSpPr>
          <p:spPr>
            <a:xfrm>
              <a:off x="7905450" y="1409274"/>
              <a:ext cx="99660" cy="94291"/>
            </a:xfrm>
            <a:custGeom>
              <a:avLst/>
              <a:gdLst/>
              <a:ahLst/>
              <a:cxnLst/>
              <a:rect l="l" t="t" r="r" b="b"/>
              <a:pathLst>
                <a:path w="928" h="878" extrusionOk="0">
                  <a:moveTo>
                    <a:pt x="226" y="0"/>
                  </a:moveTo>
                  <a:lnTo>
                    <a:pt x="0" y="301"/>
                  </a:lnTo>
                  <a:lnTo>
                    <a:pt x="677" y="877"/>
                  </a:lnTo>
                  <a:lnTo>
                    <a:pt x="928" y="602"/>
                  </a:lnTo>
                  <a:lnTo>
                    <a:pt x="226" y="0"/>
                  </a:lnTo>
                  <a:close/>
                </a:path>
              </a:pathLst>
            </a:custGeom>
            <a:solidFill>
              <a:srgbClr val="D37BC4"/>
            </a:solidFill>
            <a:ln>
              <a:noFill/>
            </a:ln>
          </p:spPr>
          <p:txBody>
            <a:bodyPr spcFirstLastPara="1" wrap="square" lIns="121900" tIns="121900" rIns="121900" bIns="121900" anchor="ctr" anchorCtr="0">
              <a:noAutofit/>
            </a:bodyPr>
            <a:lstStyle/>
            <a:p>
              <a:pPr defTabSz="1219170"/>
              <a:endParaRPr sz="1867"/>
            </a:p>
          </p:txBody>
        </p:sp>
        <p:sp>
          <p:nvSpPr>
            <p:cNvPr id="1759" name="Google Shape;1759;p38"/>
            <p:cNvSpPr/>
            <p:nvPr/>
          </p:nvSpPr>
          <p:spPr>
            <a:xfrm>
              <a:off x="8010373" y="1508827"/>
              <a:ext cx="94398" cy="96975"/>
            </a:xfrm>
            <a:custGeom>
              <a:avLst/>
              <a:gdLst/>
              <a:ahLst/>
              <a:cxnLst/>
              <a:rect l="l" t="t" r="r" b="b"/>
              <a:pathLst>
                <a:path w="879" h="903" extrusionOk="0">
                  <a:moveTo>
                    <a:pt x="252" y="0"/>
                  </a:moveTo>
                  <a:lnTo>
                    <a:pt x="1" y="251"/>
                  </a:lnTo>
                  <a:lnTo>
                    <a:pt x="602" y="903"/>
                  </a:lnTo>
                  <a:lnTo>
                    <a:pt x="878" y="677"/>
                  </a:lnTo>
                  <a:lnTo>
                    <a:pt x="252" y="0"/>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60" name="Google Shape;1760;p38"/>
            <p:cNvSpPr/>
            <p:nvPr/>
          </p:nvSpPr>
          <p:spPr>
            <a:xfrm>
              <a:off x="8101979" y="1619119"/>
              <a:ext cx="88921" cy="102452"/>
            </a:xfrm>
            <a:custGeom>
              <a:avLst/>
              <a:gdLst/>
              <a:ahLst/>
              <a:cxnLst/>
              <a:rect l="l" t="t" r="r" b="b"/>
              <a:pathLst>
                <a:path w="828" h="954" extrusionOk="0">
                  <a:moveTo>
                    <a:pt x="301" y="1"/>
                  </a:moveTo>
                  <a:lnTo>
                    <a:pt x="0" y="227"/>
                  </a:lnTo>
                  <a:cubicBezTo>
                    <a:pt x="0" y="227"/>
                    <a:pt x="150" y="402"/>
                    <a:pt x="276" y="577"/>
                  </a:cubicBezTo>
                  <a:cubicBezTo>
                    <a:pt x="401" y="753"/>
                    <a:pt x="526" y="953"/>
                    <a:pt x="526" y="953"/>
                  </a:cubicBezTo>
                  <a:lnTo>
                    <a:pt x="827" y="753"/>
                  </a:lnTo>
                  <a:cubicBezTo>
                    <a:pt x="827" y="753"/>
                    <a:pt x="702" y="552"/>
                    <a:pt x="576" y="352"/>
                  </a:cubicBezTo>
                  <a:cubicBezTo>
                    <a:pt x="451" y="176"/>
                    <a:pt x="301" y="1"/>
                    <a:pt x="301"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61" name="Google Shape;1761;p38"/>
            <p:cNvSpPr/>
            <p:nvPr/>
          </p:nvSpPr>
          <p:spPr>
            <a:xfrm>
              <a:off x="8182631" y="1740258"/>
              <a:ext cx="80867" cy="102452"/>
            </a:xfrm>
            <a:custGeom>
              <a:avLst/>
              <a:gdLst/>
              <a:ahLst/>
              <a:cxnLst/>
              <a:rect l="l" t="t" r="r" b="b"/>
              <a:pathLst>
                <a:path w="753" h="954" extrusionOk="0">
                  <a:moveTo>
                    <a:pt x="302" y="1"/>
                  </a:moveTo>
                  <a:lnTo>
                    <a:pt x="1" y="176"/>
                  </a:lnTo>
                  <a:lnTo>
                    <a:pt x="427" y="953"/>
                  </a:lnTo>
                  <a:lnTo>
                    <a:pt x="753" y="803"/>
                  </a:lnTo>
                  <a:lnTo>
                    <a:pt x="302"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62" name="Google Shape;1762;p38"/>
            <p:cNvSpPr/>
            <p:nvPr/>
          </p:nvSpPr>
          <p:spPr>
            <a:xfrm>
              <a:off x="8247281" y="1869451"/>
              <a:ext cx="72812" cy="105137"/>
            </a:xfrm>
            <a:custGeom>
              <a:avLst/>
              <a:gdLst/>
              <a:ahLst/>
              <a:cxnLst/>
              <a:rect l="l" t="t" r="r" b="b"/>
              <a:pathLst>
                <a:path w="678" h="979" extrusionOk="0">
                  <a:moveTo>
                    <a:pt x="326" y="1"/>
                  </a:moveTo>
                  <a:lnTo>
                    <a:pt x="0" y="151"/>
                  </a:lnTo>
                  <a:cubicBezTo>
                    <a:pt x="0" y="151"/>
                    <a:pt x="25" y="201"/>
                    <a:pt x="51" y="276"/>
                  </a:cubicBezTo>
                  <a:cubicBezTo>
                    <a:pt x="101" y="352"/>
                    <a:pt x="126" y="452"/>
                    <a:pt x="176" y="552"/>
                  </a:cubicBezTo>
                  <a:lnTo>
                    <a:pt x="326" y="978"/>
                  </a:lnTo>
                  <a:lnTo>
                    <a:pt x="677" y="853"/>
                  </a:lnTo>
                  <a:cubicBezTo>
                    <a:pt x="677" y="853"/>
                    <a:pt x="602" y="627"/>
                    <a:pt x="502" y="427"/>
                  </a:cubicBezTo>
                  <a:cubicBezTo>
                    <a:pt x="477" y="327"/>
                    <a:pt x="426" y="201"/>
                    <a:pt x="401" y="126"/>
                  </a:cubicBezTo>
                  <a:cubicBezTo>
                    <a:pt x="351" y="51"/>
                    <a:pt x="326" y="1"/>
                    <a:pt x="326"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63" name="Google Shape;1763;p38"/>
            <p:cNvSpPr/>
            <p:nvPr/>
          </p:nvSpPr>
          <p:spPr>
            <a:xfrm>
              <a:off x="8298400" y="2006698"/>
              <a:ext cx="64758" cy="102452"/>
            </a:xfrm>
            <a:custGeom>
              <a:avLst/>
              <a:gdLst/>
              <a:ahLst/>
              <a:cxnLst/>
              <a:rect l="l" t="t" r="r" b="b"/>
              <a:pathLst>
                <a:path w="603" h="954" extrusionOk="0">
                  <a:moveTo>
                    <a:pt x="351" y="1"/>
                  </a:moveTo>
                  <a:lnTo>
                    <a:pt x="1" y="101"/>
                  </a:lnTo>
                  <a:cubicBezTo>
                    <a:pt x="1" y="101"/>
                    <a:pt x="51" y="327"/>
                    <a:pt x="126" y="527"/>
                  </a:cubicBezTo>
                  <a:cubicBezTo>
                    <a:pt x="151" y="628"/>
                    <a:pt x="201" y="753"/>
                    <a:pt x="226" y="828"/>
                  </a:cubicBezTo>
                  <a:cubicBezTo>
                    <a:pt x="251" y="903"/>
                    <a:pt x="251" y="953"/>
                    <a:pt x="251" y="953"/>
                  </a:cubicBezTo>
                  <a:lnTo>
                    <a:pt x="602" y="878"/>
                  </a:lnTo>
                  <a:cubicBezTo>
                    <a:pt x="602" y="878"/>
                    <a:pt x="602" y="803"/>
                    <a:pt x="577" y="728"/>
                  </a:cubicBezTo>
                  <a:cubicBezTo>
                    <a:pt x="552" y="653"/>
                    <a:pt x="502" y="527"/>
                    <a:pt x="477" y="427"/>
                  </a:cubicBezTo>
                  <a:cubicBezTo>
                    <a:pt x="402" y="202"/>
                    <a:pt x="351" y="1"/>
                    <a:pt x="351"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64" name="Google Shape;1764;p38"/>
            <p:cNvSpPr/>
            <p:nvPr/>
          </p:nvSpPr>
          <p:spPr>
            <a:xfrm>
              <a:off x="8336095" y="2146738"/>
              <a:ext cx="56596" cy="102345"/>
            </a:xfrm>
            <a:custGeom>
              <a:avLst/>
              <a:gdLst/>
              <a:ahLst/>
              <a:cxnLst/>
              <a:rect l="l" t="t" r="r" b="b"/>
              <a:pathLst>
                <a:path w="527" h="953" extrusionOk="0">
                  <a:moveTo>
                    <a:pt x="351" y="0"/>
                  </a:moveTo>
                  <a:lnTo>
                    <a:pt x="0" y="75"/>
                  </a:lnTo>
                  <a:cubicBezTo>
                    <a:pt x="0" y="75"/>
                    <a:pt x="51" y="301"/>
                    <a:pt x="101" y="527"/>
                  </a:cubicBezTo>
                  <a:cubicBezTo>
                    <a:pt x="151" y="727"/>
                    <a:pt x="176" y="953"/>
                    <a:pt x="176" y="953"/>
                  </a:cubicBezTo>
                  <a:lnTo>
                    <a:pt x="527" y="903"/>
                  </a:lnTo>
                  <a:cubicBezTo>
                    <a:pt x="527" y="903"/>
                    <a:pt x="502" y="677"/>
                    <a:pt x="452" y="451"/>
                  </a:cubicBezTo>
                  <a:cubicBezTo>
                    <a:pt x="401" y="226"/>
                    <a:pt x="351" y="0"/>
                    <a:pt x="351" y="0"/>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65" name="Google Shape;1765;p38"/>
            <p:cNvSpPr/>
            <p:nvPr/>
          </p:nvSpPr>
          <p:spPr>
            <a:xfrm>
              <a:off x="8363051" y="2289355"/>
              <a:ext cx="51226" cy="102345"/>
            </a:xfrm>
            <a:custGeom>
              <a:avLst/>
              <a:gdLst/>
              <a:ahLst/>
              <a:cxnLst/>
              <a:rect l="l" t="t" r="r" b="b"/>
              <a:pathLst>
                <a:path w="477" h="953" extrusionOk="0">
                  <a:moveTo>
                    <a:pt x="351" y="1"/>
                  </a:moveTo>
                  <a:lnTo>
                    <a:pt x="0" y="51"/>
                  </a:lnTo>
                  <a:cubicBezTo>
                    <a:pt x="0" y="51"/>
                    <a:pt x="0" y="101"/>
                    <a:pt x="25" y="201"/>
                  </a:cubicBezTo>
                  <a:cubicBezTo>
                    <a:pt x="25" y="276"/>
                    <a:pt x="50" y="377"/>
                    <a:pt x="50" y="502"/>
                  </a:cubicBezTo>
                  <a:cubicBezTo>
                    <a:pt x="75" y="727"/>
                    <a:pt x="100" y="953"/>
                    <a:pt x="100" y="953"/>
                  </a:cubicBezTo>
                  <a:lnTo>
                    <a:pt x="476" y="903"/>
                  </a:lnTo>
                  <a:cubicBezTo>
                    <a:pt x="476" y="903"/>
                    <a:pt x="451" y="677"/>
                    <a:pt x="426" y="452"/>
                  </a:cubicBezTo>
                  <a:cubicBezTo>
                    <a:pt x="401" y="326"/>
                    <a:pt x="401" y="226"/>
                    <a:pt x="376" y="151"/>
                  </a:cubicBezTo>
                  <a:cubicBezTo>
                    <a:pt x="376" y="51"/>
                    <a:pt x="351" y="1"/>
                    <a:pt x="351"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66" name="Google Shape;1766;p38"/>
            <p:cNvSpPr/>
            <p:nvPr/>
          </p:nvSpPr>
          <p:spPr>
            <a:xfrm>
              <a:off x="8379160" y="2434657"/>
              <a:ext cx="43172" cy="97083"/>
            </a:xfrm>
            <a:custGeom>
              <a:avLst/>
              <a:gdLst/>
              <a:ahLst/>
              <a:cxnLst/>
              <a:rect l="l" t="t" r="r" b="b"/>
              <a:pathLst>
                <a:path w="402" h="904" extrusionOk="0">
                  <a:moveTo>
                    <a:pt x="351" y="1"/>
                  </a:moveTo>
                  <a:lnTo>
                    <a:pt x="0" y="26"/>
                  </a:lnTo>
                  <a:cubicBezTo>
                    <a:pt x="0" y="26"/>
                    <a:pt x="0" y="76"/>
                    <a:pt x="0" y="151"/>
                  </a:cubicBezTo>
                  <a:cubicBezTo>
                    <a:pt x="0" y="252"/>
                    <a:pt x="26" y="352"/>
                    <a:pt x="26" y="477"/>
                  </a:cubicBezTo>
                  <a:cubicBezTo>
                    <a:pt x="26" y="703"/>
                    <a:pt x="51" y="903"/>
                    <a:pt x="51" y="903"/>
                  </a:cubicBezTo>
                  <a:lnTo>
                    <a:pt x="401" y="903"/>
                  </a:lnTo>
                  <a:cubicBezTo>
                    <a:pt x="401" y="903"/>
                    <a:pt x="401" y="678"/>
                    <a:pt x="376" y="452"/>
                  </a:cubicBezTo>
                  <a:cubicBezTo>
                    <a:pt x="376" y="327"/>
                    <a:pt x="376" y="227"/>
                    <a:pt x="376" y="126"/>
                  </a:cubicBezTo>
                  <a:cubicBezTo>
                    <a:pt x="376" y="51"/>
                    <a:pt x="351" y="1"/>
                    <a:pt x="351"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67" name="Google Shape;1767;p38"/>
            <p:cNvSpPr/>
            <p:nvPr/>
          </p:nvSpPr>
          <p:spPr>
            <a:xfrm>
              <a:off x="5822140" y="1231539"/>
              <a:ext cx="2468309" cy="2468309"/>
            </a:xfrm>
            <a:custGeom>
              <a:avLst/>
              <a:gdLst/>
              <a:ahLst/>
              <a:cxnLst/>
              <a:rect l="l" t="t" r="r" b="b"/>
              <a:pathLst>
                <a:path w="22984" h="22984" extrusionOk="0">
                  <a:moveTo>
                    <a:pt x="11480" y="1"/>
                  </a:moveTo>
                  <a:cubicBezTo>
                    <a:pt x="5139" y="1"/>
                    <a:pt x="1" y="5139"/>
                    <a:pt x="1" y="11505"/>
                  </a:cubicBezTo>
                  <a:cubicBezTo>
                    <a:pt x="1" y="17846"/>
                    <a:pt x="5139" y="22983"/>
                    <a:pt x="11480" y="22983"/>
                  </a:cubicBezTo>
                  <a:cubicBezTo>
                    <a:pt x="17846" y="22983"/>
                    <a:pt x="22983" y="17846"/>
                    <a:pt x="22983" y="11505"/>
                  </a:cubicBezTo>
                  <a:cubicBezTo>
                    <a:pt x="22983" y="5139"/>
                    <a:pt x="17846" y="1"/>
                    <a:pt x="11480" y="1"/>
                  </a:cubicBezTo>
                  <a:close/>
                </a:path>
              </a:pathLst>
            </a:custGeom>
            <a:solidFill>
              <a:srgbClr val="C5D7F1"/>
            </a:solidFill>
            <a:ln>
              <a:noFill/>
            </a:ln>
          </p:spPr>
          <p:txBody>
            <a:bodyPr spcFirstLastPara="1" wrap="square" lIns="121900" tIns="121900" rIns="121900" bIns="121900" anchor="ctr" anchorCtr="0">
              <a:noAutofit/>
            </a:bodyPr>
            <a:lstStyle/>
            <a:p>
              <a:pPr defTabSz="1219170"/>
              <a:endParaRPr sz="1867"/>
            </a:p>
          </p:txBody>
        </p:sp>
        <p:sp>
          <p:nvSpPr>
            <p:cNvPr id="1768" name="Google Shape;1768;p38"/>
            <p:cNvSpPr/>
            <p:nvPr/>
          </p:nvSpPr>
          <p:spPr>
            <a:xfrm>
              <a:off x="5822140" y="1231539"/>
              <a:ext cx="2468309" cy="2468309"/>
            </a:xfrm>
            <a:custGeom>
              <a:avLst/>
              <a:gdLst/>
              <a:ahLst/>
              <a:cxnLst/>
              <a:rect l="l" t="t" r="r" b="b"/>
              <a:pathLst>
                <a:path w="22984" h="22984" extrusionOk="0">
                  <a:moveTo>
                    <a:pt x="11480" y="1"/>
                  </a:moveTo>
                  <a:cubicBezTo>
                    <a:pt x="5139" y="1"/>
                    <a:pt x="1" y="5139"/>
                    <a:pt x="1" y="11505"/>
                  </a:cubicBezTo>
                  <a:cubicBezTo>
                    <a:pt x="1" y="17846"/>
                    <a:pt x="5139" y="22983"/>
                    <a:pt x="11480" y="22983"/>
                  </a:cubicBezTo>
                  <a:cubicBezTo>
                    <a:pt x="17846" y="22983"/>
                    <a:pt x="22983" y="17846"/>
                    <a:pt x="22983" y="11505"/>
                  </a:cubicBezTo>
                  <a:cubicBezTo>
                    <a:pt x="22983" y="5139"/>
                    <a:pt x="17846" y="1"/>
                    <a:pt x="11480" y="1"/>
                  </a:cubicBezTo>
                  <a:close/>
                </a:path>
              </a:pathLst>
            </a:custGeom>
            <a:solidFill>
              <a:schemeClr val="lt2"/>
            </a:solidFill>
            <a:ln>
              <a:noFill/>
            </a:ln>
          </p:spPr>
          <p:txBody>
            <a:bodyPr spcFirstLastPara="1" wrap="square" lIns="121900" tIns="121900" rIns="121900" bIns="121900" anchor="ctr" anchorCtr="0">
              <a:noAutofit/>
            </a:bodyPr>
            <a:lstStyle/>
            <a:p>
              <a:pPr defTabSz="1219170"/>
              <a:endParaRPr sz="1867"/>
            </a:p>
          </p:txBody>
        </p:sp>
        <p:sp>
          <p:nvSpPr>
            <p:cNvPr id="1769" name="Google Shape;1769;p38"/>
            <p:cNvSpPr/>
            <p:nvPr/>
          </p:nvSpPr>
          <p:spPr>
            <a:xfrm>
              <a:off x="7054900" y="1013533"/>
              <a:ext cx="1079402" cy="1496622"/>
            </a:xfrm>
            <a:custGeom>
              <a:avLst/>
              <a:gdLst/>
              <a:ahLst/>
              <a:cxnLst/>
              <a:rect l="l" t="t" r="r" b="b"/>
              <a:pathLst>
                <a:path w="10051" h="13936" extrusionOk="0">
                  <a:moveTo>
                    <a:pt x="1" y="1"/>
                  </a:moveTo>
                  <a:lnTo>
                    <a:pt x="1" y="13936"/>
                  </a:lnTo>
                  <a:lnTo>
                    <a:pt x="10051" y="4287"/>
                  </a:lnTo>
                  <a:cubicBezTo>
                    <a:pt x="7519" y="1655"/>
                    <a:pt x="3961" y="1"/>
                    <a:pt x="1" y="1"/>
                  </a:cubicBez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770" name="Google Shape;1770;p38"/>
            <p:cNvSpPr/>
            <p:nvPr/>
          </p:nvSpPr>
          <p:spPr>
            <a:xfrm>
              <a:off x="7054900" y="2510047"/>
              <a:ext cx="1528947" cy="716093"/>
            </a:xfrm>
            <a:custGeom>
              <a:avLst/>
              <a:gdLst/>
              <a:ahLst/>
              <a:cxnLst/>
              <a:rect l="l" t="t" r="r" b="b"/>
              <a:pathLst>
                <a:path w="14237" h="6668" extrusionOk="0">
                  <a:moveTo>
                    <a:pt x="1" y="1"/>
                  </a:moveTo>
                  <a:lnTo>
                    <a:pt x="12357" y="6667"/>
                  </a:lnTo>
                  <a:cubicBezTo>
                    <a:pt x="13409" y="4838"/>
                    <a:pt x="14086" y="2758"/>
                    <a:pt x="14236" y="502"/>
                  </a:cubicBezTo>
                  <a:lnTo>
                    <a:pt x="1" y="1"/>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771" name="Google Shape;1771;p38"/>
            <p:cNvSpPr/>
            <p:nvPr/>
          </p:nvSpPr>
          <p:spPr>
            <a:xfrm>
              <a:off x="5539589" y="2316311"/>
              <a:ext cx="1515416" cy="1561165"/>
            </a:xfrm>
            <a:custGeom>
              <a:avLst/>
              <a:gdLst/>
              <a:ahLst/>
              <a:cxnLst/>
              <a:rect l="l" t="t" r="r" b="b"/>
              <a:pathLst>
                <a:path w="14111" h="14537" extrusionOk="0">
                  <a:moveTo>
                    <a:pt x="50" y="0"/>
                  </a:moveTo>
                  <a:cubicBezTo>
                    <a:pt x="25" y="426"/>
                    <a:pt x="0" y="852"/>
                    <a:pt x="0" y="1278"/>
                  </a:cubicBezTo>
                  <a:cubicBezTo>
                    <a:pt x="0" y="7369"/>
                    <a:pt x="3860" y="12532"/>
                    <a:pt x="9248" y="14537"/>
                  </a:cubicBezTo>
                  <a:lnTo>
                    <a:pt x="14111" y="1780"/>
                  </a:lnTo>
                  <a:lnTo>
                    <a:pt x="50"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72" name="Google Shape;1772;p38"/>
            <p:cNvSpPr/>
            <p:nvPr/>
          </p:nvSpPr>
          <p:spPr>
            <a:xfrm>
              <a:off x="5604132" y="841275"/>
              <a:ext cx="1450873" cy="1666195"/>
            </a:xfrm>
            <a:custGeom>
              <a:avLst/>
              <a:gdLst/>
              <a:ahLst/>
              <a:cxnLst/>
              <a:rect l="l" t="t" r="r" b="b"/>
              <a:pathLst>
                <a:path w="13510" h="15515" extrusionOk="0">
                  <a:moveTo>
                    <a:pt x="4988" y="1"/>
                  </a:moveTo>
                  <a:cubicBezTo>
                    <a:pt x="3058" y="1104"/>
                    <a:pt x="1379" y="2557"/>
                    <a:pt x="1" y="4287"/>
                  </a:cubicBezTo>
                  <a:lnTo>
                    <a:pt x="13510" y="15515"/>
                  </a:lnTo>
                  <a:lnTo>
                    <a:pt x="4988"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73" name="Google Shape;1773;p38"/>
            <p:cNvSpPr/>
            <p:nvPr/>
          </p:nvSpPr>
          <p:spPr>
            <a:xfrm>
              <a:off x="5628403" y="1891037"/>
              <a:ext cx="183104" cy="183104"/>
            </a:xfrm>
            <a:custGeom>
              <a:avLst/>
              <a:gdLst/>
              <a:ahLst/>
              <a:cxnLst/>
              <a:rect l="l" t="t" r="r" b="b"/>
              <a:pathLst>
                <a:path w="1705" h="1705" extrusionOk="0">
                  <a:moveTo>
                    <a:pt x="276" y="0"/>
                  </a:moveTo>
                  <a:lnTo>
                    <a:pt x="0" y="301"/>
                  </a:lnTo>
                  <a:lnTo>
                    <a:pt x="1429" y="1705"/>
                  </a:lnTo>
                  <a:lnTo>
                    <a:pt x="1705" y="1404"/>
                  </a:lnTo>
                  <a:lnTo>
                    <a:pt x="276"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74" name="Google Shape;1774;p38"/>
            <p:cNvSpPr/>
            <p:nvPr/>
          </p:nvSpPr>
          <p:spPr>
            <a:xfrm>
              <a:off x="5628403" y="1891037"/>
              <a:ext cx="183104" cy="180419"/>
            </a:xfrm>
            <a:custGeom>
              <a:avLst/>
              <a:gdLst/>
              <a:ahLst/>
              <a:cxnLst/>
              <a:rect l="l" t="t" r="r" b="b"/>
              <a:pathLst>
                <a:path w="1705" h="1680" extrusionOk="0">
                  <a:moveTo>
                    <a:pt x="1404" y="0"/>
                  </a:moveTo>
                  <a:lnTo>
                    <a:pt x="0" y="1404"/>
                  </a:lnTo>
                  <a:lnTo>
                    <a:pt x="301" y="1680"/>
                  </a:lnTo>
                  <a:lnTo>
                    <a:pt x="1705" y="276"/>
                  </a:lnTo>
                  <a:lnTo>
                    <a:pt x="1404" y="0"/>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75" name="Google Shape;1775;p38"/>
            <p:cNvSpPr/>
            <p:nvPr/>
          </p:nvSpPr>
          <p:spPr>
            <a:xfrm>
              <a:off x="7412840" y="3244826"/>
              <a:ext cx="185896" cy="183212"/>
            </a:xfrm>
            <a:custGeom>
              <a:avLst/>
              <a:gdLst/>
              <a:ahLst/>
              <a:cxnLst/>
              <a:rect l="l" t="t" r="r" b="b"/>
              <a:pathLst>
                <a:path w="1731" h="1706" extrusionOk="0">
                  <a:moveTo>
                    <a:pt x="302" y="1"/>
                  </a:moveTo>
                  <a:lnTo>
                    <a:pt x="1" y="302"/>
                  </a:lnTo>
                  <a:lnTo>
                    <a:pt x="1430" y="1705"/>
                  </a:lnTo>
                  <a:lnTo>
                    <a:pt x="1730" y="1404"/>
                  </a:lnTo>
                  <a:lnTo>
                    <a:pt x="302"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76" name="Google Shape;1776;p38"/>
            <p:cNvSpPr/>
            <p:nvPr/>
          </p:nvSpPr>
          <p:spPr>
            <a:xfrm>
              <a:off x="7415632" y="3244826"/>
              <a:ext cx="180419" cy="183212"/>
            </a:xfrm>
            <a:custGeom>
              <a:avLst/>
              <a:gdLst/>
              <a:ahLst/>
              <a:cxnLst/>
              <a:rect l="l" t="t" r="r" b="b"/>
              <a:pathLst>
                <a:path w="1680" h="1706" extrusionOk="0">
                  <a:moveTo>
                    <a:pt x="1404" y="1"/>
                  </a:moveTo>
                  <a:lnTo>
                    <a:pt x="0" y="1404"/>
                  </a:lnTo>
                  <a:lnTo>
                    <a:pt x="276" y="1705"/>
                  </a:lnTo>
                  <a:lnTo>
                    <a:pt x="1679" y="302"/>
                  </a:lnTo>
                  <a:lnTo>
                    <a:pt x="1404"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77" name="Google Shape;1777;p38"/>
            <p:cNvSpPr/>
            <p:nvPr/>
          </p:nvSpPr>
          <p:spPr>
            <a:xfrm>
              <a:off x="8357574" y="1594955"/>
              <a:ext cx="212745" cy="212745"/>
            </a:xfrm>
            <a:custGeom>
              <a:avLst/>
              <a:gdLst/>
              <a:ahLst/>
              <a:cxnLst/>
              <a:rect l="l" t="t" r="r" b="b"/>
              <a:pathLst>
                <a:path w="1981" h="1981" extrusionOk="0">
                  <a:moveTo>
                    <a:pt x="978" y="401"/>
                  </a:moveTo>
                  <a:cubicBezTo>
                    <a:pt x="1304" y="401"/>
                    <a:pt x="1580" y="677"/>
                    <a:pt x="1580" y="978"/>
                  </a:cubicBezTo>
                  <a:cubicBezTo>
                    <a:pt x="1580" y="1304"/>
                    <a:pt x="1304" y="1579"/>
                    <a:pt x="978" y="1579"/>
                  </a:cubicBezTo>
                  <a:cubicBezTo>
                    <a:pt x="678" y="1579"/>
                    <a:pt x="402" y="1304"/>
                    <a:pt x="402" y="978"/>
                  </a:cubicBezTo>
                  <a:cubicBezTo>
                    <a:pt x="402" y="677"/>
                    <a:pt x="678" y="401"/>
                    <a:pt x="978" y="401"/>
                  </a:cubicBezTo>
                  <a:close/>
                  <a:moveTo>
                    <a:pt x="978" y="0"/>
                  </a:moveTo>
                  <a:cubicBezTo>
                    <a:pt x="452" y="0"/>
                    <a:pt x="1" y="452"/>
                    <a:pt x="1" y="978"/>
                  </a:cubicBezTo>
                  <a:cubicBezTo>
                    <a:pt x="1" y="1529"/>
                    <a:pt x="452" y="1980"/>
                    <a:pt x="978" y="1980"/>
                  </a:cubicBezTo>
                  <a:cubicBezTo>
                    <a:pt x="1530" y="1980"/>
                    <a:pt x="1981" y="1529"/>
                    <a:pt x="1981" y="978"/>
                  </a:cubicBezTo>
                  <a:cubicBezTo>
                    <a:pt x="1981" y="452"/>
                    <a:pt x="1530" y="0"/>
                    <a:pt x="978" y="0"/>
                  </a:cubicBezTo>
                  <a:close/>
                </a:path>
              </a:pathLst>
            </a:custGeom>
            <a:solidFill>
              <a:srgbClr val="CB6EBE"/>
            </a:solidFill>
            <a:ln>
              <a:noFill/>
            </a:ln>
          </p:spPr>
          <p:txBody>
            <a:bodyPr spcFirstLastPara="1" wrap="square" lIns="121900" tIns="121900" rIns="121900" bIns="121900" anchor="ctr" anchorCtr="0">
              <a:noAutofit/>
            </a:bodyPr>
            <a:lstStyle/>
            <a:p>
              <a:pPr defTabSz="1219170"/>
              <a:endParaRPr sz="1867"/>
            </a:p>
          </p:txBody>
        </p:sp>
        <p:sp>
          <p:nvSpPr>
            <p:cNvPr id="1778" name="Google Shape;1778;p38"/>
            <p:cNvSpPr/>
            <p:nvPr/>
          </p:nvSpPr>
          <p:spPr>
            <a:xfrm>
              <a:off x="6680744" y="2722684"/>
              <a:ext cx="1555903" cy="1246290"/>
            </a:xfrm>
            <a:custGeom>
              <a:avLst/>
              <a:gdLst/>
              <a:ahLst/>
              <a:cxnLst/>
              <a:rect l="l" t="t" r="r" b="b"/>
              <a:pathLst>
                <a:path w="14488" h="11605" extrusionOk="0">
                  <a:moveTo>
                    <a:pt x="4362" y="577"/>
                  </a:moveTo>
                  <a:lnTo>
                    <a:pt x="13911" y="5765"/>
                  </a:lnTo>
                  <a:cubicBezTo>
                    <a:pt x="11856" y="9124"/>
                    <a:pt x="8171" y="11204"/>
                    <a:pt x="4262" y="11204"/>
                  </a:cubicBezTo>
                  <a:cubicBezTo>
                    <a:pt x="2983" y="11204"/>
                    <a:pt x="1730" y="11003"/>
                    <a:pt x="527" y="10577"/>
                  </a:cubicBezTo>
                  <a:lnTo>
                    <a:pt x="4362" y="577"/>
                  </a:lnTo>
                  <a:close/>
                  <a:moveTo>
                    <a:pt x="4136" y="1"/>
                  </a:moveTo>
                  <a:lnTo>
                    <a:pt x="1" y="10828"/>
                  </a:lnTo>
                  <a:lnTo>
                    <a:pt x="201" y="10903"/>
                  </a:lnTo>
                  <a:cubicBezTo>
                    <a:pt x="1505" y="11379"/>
                    <a:pt x="2858" y="11605"/>
                    <a:pt x="4262" y="11605"/>
                  </a:cubicBezTo>
                  <a:cubicBezTo>
                    <a:pt x="8397" y="11605"/>
                    <a:pt x="12282" y="9374"/>
                    <a:pt x="14362" y="5790"/>
                  </a:cubicBezTo>
                  <a:lnTo>
                    <a:pt x="14487" y="5615"/>
                  </a:lnTo>
                  <a:lnTo>
                    <a:pt x="4136" y="1"/>
                  </a:ln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79" name="Google Shape;1779;p38"/>
            <p:cNvSpPr/>
            <p:nvPr/>
          </p:nvSpPr>
          <p:spPr>
            <a:xfrm>
              <a:off x="5353800" y="2297410"/>
              <a:ext cx="51334" cy="148202"/>
            </a:xfrm>
            <a:custGeom>
              <a:avLst/>
              <a:gdLst/>
              <a:ahLst/>
              <a:cxnLst/>
              <a:rect l="l" t="t" r="r" b="b"/>
              <a:pathLst>
                <a:path w="478" h="1380" extrusionOk="0">
                  <a:moveTo>
                    <a:pt x="126" y="1"/>
                  </a:moveTo>
                  <a:cubicBezTo>
                    <a:pt x="126" y="1"/>
                    <a:pt x="101" y="76"/>
                    <a:pt x="76" y="201"/>
                  </a:cubicBezTo>
                  <a:cubicBezTo>
                    <a:pt x="76" y="327"/>
                    <a:pt x="51" y="502"/>
                    <a:pt x="51" y="677"/>
                  </a:cubicBezTo>
                  <a:cubicBezTo>
                    <a:pt x="26" y="853"/>
                    <a:pt x="26" y="1028"/>
                    <a:pt x="26" y="1154"/>
                  </a:cubicBezTo>
                  <a:cubicBezTo>
                    <a:pt x="26" y="1279"/>
                    <a:pt x="1" y="1354"/>
                    <a:pt x="1" y="1354"/>
                  </a:cubicBezTo>
                  <a:lnTo>
                    <a:pt x="377" y="1379"/>
                  </a:lnTo>
                  <a:cubicBezTo>
                    <a:pt x="377" y="1379"/>
                    <a:pt x="377" y="1279"/>
                    <a:pt x="377" y="1154"/>
                  </a:cubicBezTo>
                  <a:cubicBezTo>
                    <a:pt x="377" y="1028"/>
                    <a:pt x="402" y="878"/>
                    <a:pt x="402" y="703"/>
                  </a:cubicBezTo>
                  <a:cubicBezTo>
                    <a:pt x="427" y="552"/>
                    <a:pt x="427" y="377"/>
                    <a:pt x="452" y="251"/>
                  </a:cubicBezTo>
                  <a:cubicBezTo>
                    <a:pt x="477" y="126"/>
                    <a:pt x="477" y="51"/>
                    <a:pt x="477" y="51"/>
                  </a:cubicBezTo>
                  <a:lnTo>
                    <a:pt x="126"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80" name="Google Shape;1780;p38"/>
            <p:cNvSpPr/>
            <p:nvPr/>
          </p:nvSpPr>
          <p:spPr>
            <a:xfrm>
              <a:off x="5356485" y="2515416"/>
              <a:ext cx="48649" cy="145517"/>
            </a:xfrm>
            <a:custGeom>
              <a:avLst/>
              <a:gdLst/>
              <a:ahLst/>
              <a:cxnLst/>
              <a:rect l="l" t="t" r="r" b="b"/>
              <a:pathLst>
                <a:path w="453" h="1355" extrusionOk="0">
                  <a:moveTo>
                    <a:pt x="1" y="1"/>
                  </a:moveTo>
                  <a:cubicBezTo>
                    <a:pt x="1" y="1"/>
                    <a:pt x="1" y="352"/>
                    <a:pt x="26" y="678"/>
                  </a:cubicBezTo>
                  <a:cubicBezTo>
                    <a:pt x="51" y="1028"/>
                    <a:pt x="76" y="1354"/>
                    <a:pt x="76" y="1354"/>
                  </a:cubicBezTo>
                  <a:lnTo>
                    <a:pt x="452" y="1329"/>
                  </a:lnTo>
                  <a:cubicBezTo>
                    <a:pt x="452" y="1329"/>
                    <a:pt x="427" y="978"/>
                    <a:pt x="377" y="652"/>
                  </a:cubicBezTo>
                  <a:cubicBezTo>
                    <a:pt x="352" y="327"/>
                    <a:pt x="352" y="1"/>
                    <a:pt x="352"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81" name="Google Shape;1781;p38"/>
            <p:cNvSpPr/>
            <p:nvPr/>
          </p:nvSpPr>
          <p:spPr>
            <a:xfrm>
              <a:off x="5375386" y="2725369"/>
              <a:ext cx="67335" cy="150886"/>
            </a:xfrm>
            <a:custGeom>
              <a:avLst/>
              <a:gdLst/>
              <a:ahLst/>
              <a:cxnLst/>
              <a:rect l="l" t="t" r="r" b="b"/>
              <a:pathLst>
                <a:path w="627" h="1405" extrusionOk="0">
                  <a:moveTo>
                    <a:pt x="351" y="1"/>
                  </a:moveTo>
                  <a:lnTo>
                    <a:pt x="0" y="76"/>
                  </a:lnTo>
                  <a:cubicBezTo>
                    <a:pt x="0" y="76"/>
                    <a:pt x="0" y="151"/>
                    <a:pt x="25" y="276"/>
                  </a:cubicBezTo>
                  <a:cubicBezTo>
                    <a:pt x="51" y="402"/>
                    <a:pt x="101" y="577"/>
                    <a:pt x="126" y="753"/>
                  </a:cubicBezTo>
                  <a:cubicBezTo>
                    <a:pt x="151" y="903"/>
                    <a:pt x="201" y="1078"/>
                    <a:pt x="226" y="1204"/>
                  </a:cubicBezTo>
                  <a:cubicBezTo>
                    <a:pt x="226" y="1329"/>
                    <a:pt x="276" y="1404"/>
                    <a:pt x="276" y="1404"/>
                  </a:cubicBezTo>
                  <a:lnTo>
                    <a:pt x="627" y="1329"/>
                  </a:lnTo>
                  <a:cubicBezTo>
                    <a:pt x="627" y="1329"/>
                    <a:pt x="602" y="1254"/>
                    <a:pt x="577" y="1129"/>
                  </a:cubicBezTo>
                  <a:cubicBezTo>
                    <a:pt x="552" y="1003"/>
                    <a:pt x="502" y="828"/>
                    <a:pt x="477" y="677"/>
                  </a:cubicBezTo>
                  <a:cubicBezTo>
                    <a:pt x="452" y="502"/>
                    <a:pt x="426" y="352"/>
                    <a:pt x="401" y="226"/>
                  </a:cubicBezTo>
                  <a:cubicBezTo>
                    <a:pt x="376" y="101"/>
                    <a:pt x="351" y="1"/>
                    <a:pt x="351"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82" name="Google Shape;1782;p38"/>
            <p:cNvSpPr/>
            <p:nvPr/>
          </p:nvSpPr>
          <p:spPr>
            <a:xfrm>
              <a:off x="5423820" y="2935321"/>
              <a:ext cx="80867" cy="150886"/>
            </a:xfrm>
            <a:custGeom>
              <a:avLst/>
              <a:gdLst/>
              <a:ahLst/>
              <a:cxnLst/>
              <a:rect l="l" t="t" r="r" b="b"/>
              <a:pathLst>
                <a:path w="753" h="1405" extrusionOk="0">
                  <a:moveTo>
                    <a:pt x="351" y="1"/>
                  </a:moveTo>
                  <a:lnTo>
                    <a:pt x="1" y="101"/>
                  </a:lnTo>
                  <a:lnTo>
                    <a:pt x="427" y="1404"/>
                  </a:lnTo>
                  <a:lnTo>
                    <a:pt x="752" y="1254"/>
                  </a:lnTo>
                  <a:lnTo>
                    <a:pt x="351"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83" name="Google Shape;1783;p38"/>
            <p:cNvSpPr/>
            <p:nvPr/>
          </p:nvSpPr>
          <p:spPr>
            <a:xfrm>
              <a:off x="5496525" y="3134534"/>
              <a:ext cx="99660" cy="148094"/>
            </a:xfrm>
            <a:custGeom>
              <a:avLst/>
              <a:gdLst/>
              <a:ahLst/>
              <a:cxnLst/>
              <a:rect l="l" t="t" r="r" b="b"/>
              <a:pathLst>
                <a:path w="928" h="1379" extrusionOk="0">
                  <a:moveTo>
                    <a:pt x="351" y="0"/>
                  </a:moveTo>
                  <a:lnTo>
                    <a:pt x="0" y="151"/>
                  </a:lnTo>
                  <a:cubicBezTo>
                    <a:pt x="0" y="151"/>
                    <a:pt x="50" y="226"/>
                    <a:pt x="100" y="351"/>
                  </a:cubicBezTo>
                  <a:cubicBezTo>
                    <a:pt x="151" y="451"/>
                    <a:pt x="201" y="627"/>
                    <a:pt x="301" y="777"/>
                  </a:cubicBezTo>
                  <a:cubicBezTo>
                    <a:pt x="451" y="1078"/>
                    <a:pt x="602" y="1379"/>
                    <a:pt x="602" y="1379"/>
                  </a:cubicBezTo>
                  <a:lnTo>
                    <a:pt x="928" y="1203"/>
                  </a:lnTo>
                  <a:lnTo>
                    <a:pt x="627" y="602"/>
                  </a:lnTo>
                  <a:cubicBezTo>
                    <a:pt x="527" y="477"/>
                    <a:pt x="476" y="301"/>
                    <a:pt x="426" y="201"/>
                  </a:cubicBezTo>
                  <a:cubicBezTo>
                    <a:pt x="376" y="75"/>
                    <a:pt x="351" y="0"/>
                    <a:pt x="351" y="0"/>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84" name="Google Shape;1784;p38"/>
            <p:cNvSpPr/>
            <p:nvPr/>
          </p:nvSpPr>
          <p:spPr>
            <a:xfrm>
              <a:off x="5598763" y="3325585"/>
              <a:ext cx="113192" cy="140147"/>
            </a:xfrm>
            <a:custGeom>
              <a:avLst/>
              <a:gdLst/>
              <a:ahLst/>
              <a:cxnLst/>
              <a:rect l="l" t="t" r="r" b="b"/>
              <a:pathLst>
                <a:path w="1054" h="1305" extrusionOk="0">
                  <a:moveTo>
                    <a:pt x="301" y="1"/>
                  </a:moveTo>
                  <a:lnTo>
                    <a:pt x="1" y="176"/>
                  </a:lnTo>
                  <a:cubicBezTo>
                    <a:pt x="1" y="176"/>
                    <a:pt x="176" y="477"/>
                    <a:pt x="352" y="753"/>
                  </a:cubicBezTo>
                  <a:cubicBezTo>
                    <a:pt x="452" y="903"/>
                    <a:pt x="552" y="1028"/>
                    <a:pt x="627" y="1154"/>
                  </a:cubicBezTo>
                  <a:cubicBezTo>
                    <a:pt x="702" y="1254"/>
                    <a:pt x="753" y="1304"/>
                    <a:pt x="753" y="1304"/>
                  </a:cubicBezTo>
                  <a:lnTo>
                    <a:pt x="1053" y="1104"/>
                  </a:lnTo>
                  <a:cubicBezTo>
                    <a:pt x="1053" y="1104"/>
                    <a:pt x="1003" y="1028"/>
                    <a:pt x="903" y="928"/>
                  </a:cubicBezTo>
                  <a:cubicBezTo>
                    <a:pt x="853" y="828"/>
                    <a:pt x="753" y="677"/>
                    <a:pt x="652" y="552"/>
                  </a:cubicBezTo>
                  <a:cubicBezTo>
                    <a:pt x="477" y="276"/>
                    <a:pt x="301" y="1"/>
                    <a:pt x="301"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85" name="Google Shape;1785;p38"/>
            <p:cNvSpPr/>
            <p:nvPr/>
          </p:nvSpPr>
          <p:spPr>
            <a:xfrm>
              <a:off x="5722587" y="3497843"/>
              <a:ext cx="126616" cy="134670"/>
            </a:xfrm>
            <a:custGeom>
              <a:avLst/>
              <a:gdLst/>
              <a:ahLst/>
              <a:cxnLst/>
              <a:rect l="l" t="t" r="r" b="b"/>
              <a:pathLst>
                <a:path w="1179" h="1254" extrusionOk="0">
                  <a:moveTo>
                    <a:pt x="301" y="1"/>
                  </a:moveTo>
                  <a:lnTo>
                    <a:pt x="1" y="226"/>
                  </a:lnTo>
                  <a:cubicBezTo>
                    <a:pt x="1" y="226"/>
                    <a:pt x="51" y="302"/>
                    <a:pt x="126" y="402"/>
                  </a:cubicBezTo>
                  <a:cubicBezTo>
                    <a:pt x="226" y="502"/>
                    <a:pt x="301" y="652"/>
                    <a:pt x="427" y="778"/>
                  </a:cubicBezTo>
                  <a:cubicBezTo>
                    <a:pt x="677" y="1003"/>
                    <a:pt x="903" y="1254"/>
                    <a:pt x="903" y="1254"/>
                  </a:cubicBezTo>
                  <a:lnTo>
                    <a:pt x="1178" y="1003"/>
                  </a:lnTo>
                  <a:lnTo>
                    <a:pt x="702" y="527"/>
                  </a:lnTo>
                  <a:cubicBezTo>
                    <a:pt x="602" y="402"/>
                    <a:pt x="502" y="276"/>
                    <a:pt x="427" y="176"/>
                  </a:cubicBezTo>
                  <a:cubicBezTo>
                    <a:pt x="351" y="76"/>
                    <a:pt x="301" y="1"/>
                    <a:pt x="301" y="1"/>
                  </a:cubicBez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786" name="Google Shape;1786;p38"/>
            <p:cNvSpPr/>
            <p:nvPr/>
          </p:nvSpPr>
          <p:spPr>
            <a:xfrm>
              <a:off x="5857150" y="2572012"/>
              <a:ext cx="632649" cy="102345"/>
            </a:xfrm>
            <a:custGeom>
              <a:avLst/>
              <a:gdLst/>
              <a:ahLst/>
              <a:cxnLst/>
              <a:rect l="l" t="t" r="r" b="b"/>
              <a:pathLst>
                <a:path w="5891" h="953" extrusionOk="0">
                  <a:moveTo>
                    <a:pt x="126" y="0"/>
                  </a:moveTo>
                  <a:lnTo>
                    <a:pt x="1" y="100"/>
                  </a:lnTo>
                  <a:lnTo>
                    <a:pt x="477" y="652"/>
                  </a:lnTo>
                  <a:cubicBezTo>
                    <a:pt x="583" y="784"/>
                    <a:pt x="737" y="847"/>
                    <a:pt x="893" y="847"/>
                  </a:cubicBezTo>
                  <a:cubicBezTo>
                    <a:pt x="1032" y="847"/>
                    <a:pt x="1172" y="797"/>
                    <a:pt x="1279" y="702"/>
                  </a:cubicBezTo>
                  <a:lnTo>
                    <a:pt x="1730" y="326"/>
                  </a:lnTo>
                  <a:cubicBezTo>
                    <a:pt x="1805" y="251"/>
                    <a:pt x="1905" y="226"/>
                    <a:pt x="2006" y="226"/>
                  </a:cubicBezTo>
                  <a:cubicBezTo>
                    <a:pt x="2106" y="226"/>
                    <a:pt x="2206" y="276"/>
                    <a:pt x="2281" y="376"/>
                  </a:cubicBezTo>
                  <a:lnTo>
                    <a:pt x="2582" y="727"/>
                  </a:lnTo>
                  <a:cubicBezTo>
                    <a:pt x="2682" y="852"/>
                    <a:pt x="2833" y="902"/>
                    <a:pt x="2983" y="928"/>
                  </a:cubicBezTo>
                  <a:cubicBezTo>
                    <a:pt x="3133" y="928"/>
                    <a:pt x="3284" y="877"/>
                    <a:pt x="3409" y="777"/>
                  </a:cubicBezTo>
                  <a:lnTo>
                    <a:pt x="3785" y="426"/>
                  </a:lnTo>
                  <a:cubicBezTo>
                    <a:pt x="3860" y="351"/>
                    <a:pt x="3986" y="326"/>
                    <a:pt x="4086" y="326"/>
                  </a:cubicBezTo>
                  <a:cubicBezTo>
                    <a:pt x="4186" y="351"/>
                    <a:pt x="4286" y="401"/>
                    <a:pt x="4362" y="476"/>
                  </a:cubicBezTo>
                  <a:lnTo>
                    <a:pt x="4562" y="727"/>
                  </a:lnTo>
                  <a:cubicBezTo>
                    <a:pt x="4662" y="852"/>
                    <a:pt x="4813" y="928"/>
                    <a:pt x="4988" y="953"/>
                  </a:cubicBezTo>
                  <a:cubicBezTo>
                    <a:pt x="5139" y="953"/>
                    <a:pt x="5314" y="877"/>
                    <a:pt x="5414" y="777"/>
                  </a:cubicBezTo>
                  <a:lnTo>
                    <a:pt x="5890" y="276"/>
                  </a:lnTo>
                  <a:lnTo>
                    <a:pt x="5765" y="151"/>
                  </a:lnTo>
                  <a:lnTo>
                    <a:pt x="5289" y="652"/>
                  </a:lnTo>
                  <a:cubicBezTo>
                    <a:pt x="5214" y="727"/>
                    <a:pt x="5113" y="777"/>
                    <a:pt x="4988" y="777"/>
                  </a:cubicBezTo>
                  <a:cubicBezTo>
                    <a:pt x="4863" y="777"/>
                    <a:pt x="4763" y="727"/>
                    <a:pt x="4687" y="627"/>
                  </a:cubicBezTo>
                  <a:lnTo>
                    <a:pt x="4487" y="376"/>
                  </a:lnTo>
                  <a:cubicBezTo>
                    <a:pt x="4412" y="251"/>
                    <a:pt x="4261" y="176"/>
                    <a:pt x="4111" y="151"/>
                  </a:cubicBezTo>
                  <a:cubicBezTo>
                    <a:pt x="3936" y="151"/>
                    <a:pt x="3785" y="201"/>
                    <a:pt x="3660" y="301"/>
                  </a:cubicBezTo>
                  <a:lnTo>
                    <a:pt x="3284" y="652"/>
                  </a:lnTo>
                  <a:cubicBezTo>
                    <a:pt x="3209" y="727"/>
                    <a:pt x="3108" y="752"/>
                    <a:pt x="3008" y="752"/>
                  </a:cubicBezTo>
                  <a:cubicBezTo>
                    <a:pt x="2883" y="752"/>
                    <a:pt x="2783" y="702"/>
                    <a:pt x="2732" y="627"/>
                  </a:cubicBezTo>
                  <a:lnTo>
                    <a:pt x="2407" y="251"/>
                  </a:lnTo>
                  <a:cubicBezTo>
                    <a:pt x="2306" y="125"/>
                    <a:pt x="2156" y="75"/>
                    <a:pt x="2006" y="50"/>
                  </a:cubicBezTo>
                  <a:cubicBezTo>
                    <a:pt x="1855" y="50"/>
                    <a:pt x="1730" y="100"/>
                    <a:pt x="1605" y="201"/>
                  </a:cubicBezTo>
                  <a:lnTo>
                    <a:pt x="1154" y="577"/>
                  </a:lnTo>
                  <a:cubicBezTo>
                    <a:pt x="1085" y="646"/>
                    <a:pt x="995" y="678"/>
                    <a:pt x="903" y="678"/>
                  </a:cubicBezTo>
                  <a:cubicBezTo>
                    <a:pt x="794" y="678"/>
                    <a:pt x="684" y="633"/>
                    <a:pt x="602" y="552"/>
                  </a:cubicBezTo>
                  <a:lnTo>
                    <a:pt x="126" y="0"/>
                  </a:lnTo>
                  <a:close/>
                </a:path>
              </a:pathLst>
            </a:custGeom>
            <a:solidFill>
              <a:srgbClr val="F9AB1B"/>
            </a:solidFill>
            <a:ln>
              <a:noFill/>
            </a:ln>
          </p:spPr>
          <p:txBody>
            <a:bodyPr spcFirstLastPara="1" wrap="square" lIns="121900" tIns="121900" rIns="121900" bIns="121900" anchor="ctr" anchorCtr="0">
              <a:noAutofit/>
            </a:bodyPr>
            <a:lstStyle/>
            <a:p>
              <a:pPr defTabSz="1219170"/>
              <a:endParaRPr sz="1867"/>
            </a:p>
          </p:txBody>
        </p:sp>
        <p:sp>
          <p:nvSpPr>
            <p:cNvPr id="1787" name="Google Shape;1787;p38"/>
            <p:cNvSpPr/>
            <p:nvPr/>
          </p:nvSpPr>
          <p:spPr>
            <a:xfrm>
              <a:off x="6834208" y="2350569"/>
              <a:ext cx="594203" cy="440846"/>
            </a:xfrm>
            <a:custGeom>
              <a:avLst/>
              <a:gdLst/>
              <a:ahLst/>
              <a:cxnLst/>
              <a:rect l="l" t="t" r="r" b="b"/>
              <a:pathLst>
                <a:path w="5533" h="4105" extrusionOk="0">
                  <a:moveTo>
                    <a:pt x="967" y="0"/>
                  </a:moveTo>
                  <a:cubicBezTo>
                    <a:pt x="870" y="0"/>
                    <a:pt x="784" y="29"/>
                    <a:pt x="727" y="57"/>
                  </a:cubicBezTo>
                  <a:cubicBezTo>
                    <a:pt x="0" y="483"/>
                    <a:pt x="1103" y="3466"/>
                    <a:pt x="2507" y="4017"/>
                  </a:cubicBezTo>
                  <a:cubicBezTo>
                    <a:pt x="2667" y="4078"/>
                    <a:pt x="2830" y="4104"/>
                    <a:pt x="2993" y="4104"/>
                  </a:cubicBezTo>
                  <a:cubicBezTo>
                    <a:pt x="3904" y="4104"/>
                    <a:pt x="4804" y="3289"/>
                    <a:pt x="5038" y="3140"/>
                  </a:cubicBezTo>
                  <a:cubicBezTo>
                    <a:pt x="5532" y="2781"/>
                    <a:pt x="5523" y="2502"/>
                    <a:pt x="5354" y="2502"/>
                  </a:cubicBezTo>
                  <a:cubicBezTo>
                    <a:pt x="5334" y="2502"/>
                    <a:pt x="5312" y="2505"/>
                    <a:pt x="5289" y="2513"/>
                  </a:cubicBezTo>
                  <a:cubicBezTo>
                    <a:pt x="5038" y="2563"/>
                    <a:pt x="4963" y="2814"/>
                    <a:pt x="4587" y="2964"/>
                  </a:cubicBezTo>
                  <a:cubicBezTo>
                    <a:pt x="4352" y="3052"/>
                    <a:pt x="4074" y="3192"/>
                    <a:pt x="3719" y="3192"/>
                  </a:cubicBezTo>
                  <a:cubicBezTo>
                    <a:pt x="3467" y="3192"/>
                    <a:pt x="3175" y="3122"/>
                    <a:pt x="2833" y="2914"/>
                  </a:cubicBezTo>
                  <a:cubicBezTo>
                    <a:pt x="2031" y="2438"/>
                    <a:pt x="1805" y="959"/>
                    <a:pt x="1479" y="358"/>
                  </a:cubicBezTo>
                  <a:cubicBezTo>
                    <a:pt x="1323" y="77"/>
                    <a:pt x="1129" y="0"/>
                    <a:pt x="967" y="0"/>
                  </a:cubicBezTo>
                  <a:close/>
                </a:path>
              </a:pathLst>
            </a:custGeom>
            <a:solidFill>
              <a:srgbClr val="80501E"/>
            </a:solidFill>
            <a:ln>
              <a:noFill/>
            </a:ln>
          </p:spPr>
          <p:txBody>
            <a:bodyPr spcFirstLastPara="1" wrap="square" lIns="121900" tIns="121900" rIns="121900" bIns="121900" anchor="ctr" anchorCtr="0">
              <a:noAutofit/>
            </a:bodyPr>
            <a:lstStyle/>
            <a:p>
              <a:pPr defTabSz="1219170"/>
              <a:endParaRPr sz="1867"/>
            </a:p>
          </p:txBody>
        </p:sp>
        <p:sp>
          <p:nvSpPr>
            <p:cNvPr id="1788" name="Google Shape;1788;p38"/>
            <p:cNvSpPr/>
            <p:nvPr/>
          </p:nvSpPr>
          <p:spPr>
            <a:xfrm>
              <a:off x="6454682" y="2328446"/>
              <a:ext cx="651443" cy="1721502"/>
            </a:xfrm>
            <a:custGeom>
              <a:avLst/>
              <a:gdLst/>
              <a:ahLst/>
              <a:cxnLst/>
              <a:rect l="l" t="t" r="r" b="b"/>
              <a:pathLst>
                <a:path w="6066" h="16030" extrusionOk="0">
                  <a:moveTo>
                    <a:pt x="3680" y="0"/>
                  </a:moveTo>
                  <a:cubicBezTo>
                    <a:pt x="3120" y="0"/>
                    <a:pt x="2544" y="129"/>
                    <a:pt x="2231" y="263"/>
                  </a:cubicBezTo>
                  <a:cubicBezTo>
                    <a:pt x="1504" y="539"/>
                    <a:pt x="301" y="1015"/>
                    <a:pt x="1153" y="2519"/>
                  </a:cubicBezTo>
                  <a:cubicBezTo>
                    <a:pt x="1755" y="3546"/>
                    <a:pt x="1655" y="4323"/>
                    <a:pt x="1580" y="5501"/>
                  </a:cubicBezTo>
                  <a:lnTo>
                    <a:pt x="1580" y="5602"/>
                  </a:lnTo>
                  <a:cubicBezTo>
                    <a:pt x="1204" y="8960"/>
                    <a:pt x="1028" y="10163"/>
                    <a:pt x="727" y="11441"/>
                  </a:cubicBezTo>
                  <a:cubicBezTo>
                    <a:pt x="402" y="12895"/>
                    <a:pt x="1" y="16003"/>
                    <a:pt x="652" y="16028"/>
                  </a:cubicBezTo>
                  <a:cubicBezTo>
                    <a:pt x="686" y="16029"/>
                    <a:pt x="719" y="16030"/>
                    <a:pt x="751" y="16030"/>
                  </a:cubicBezTo>
                  <a:cubicBezTo>
                    <a:pt x="1338" y="16030"/>
                    <a:pt x="1635" y="15821"/>
                    <a:pt x="1279" y="15702"/>
                  </a:cubicBezTo>
                  <a:cubicBezTo>
                    <a:pt x="903" y="15602"/>
                    <a:pt x="903" y="15551"/>
                    <a:pt x="903" y="15426"/>
                  </a:cubicBezTo>
                  <a:cubicBezTo>
                    <a:pt x="1078" y="13922"/>
                    <a:pt x="3209" y="11592"/>
                    <a:pt x="3384" y="9812"/>
                  </a:cubicBezTo>
                  <a:cubicBezTo>
                    <a:pt x="3434" y="9186"/>
                    <a:pt x="3484" y="8634"/>
                    <a:pt x="3509" y="8133"/>
                  </a:cubicBezTo>
                  <a:cubicBezTo>
                    <a:pt x="3760" y="9461"/>
                    <a:pt x="3585" y="10840"/>
                    <a:pt x="3610" y="11291"/>
                  </a:cubicBezTo>
                  <a:cubicBezTo>
                    <a:pt x="3660" y="12945"/>
                    <a:pt x="3986" y="16028"/>
                    <a:pt x="4687" y="16028"/>
                  </a:cubicBezTo>
                  <a:cubicBezTo>
                    <a:pt x="5464" y="16028"/>
                    <a:pt x="5815" y="15802"/>
                    <a:pt x="5339" y="15702"/>
                  </a:cubicBezTo>
                  <a:cubicBezTo>
                    <a:pt x="4913" y="15602"/>
                    <a:pt x="4938" y="15577"/>
                    <a:pt x="4938" y="15451"/>
                  </a:cubicBezTo>
                  <a:cubicBezTo>
                    <a:pt x="5038" y="13822"/>
                    <a:pt x="5765" y="10764"/>
                    <a:pt x="5915" y="8810"/>
                  </a:cubicBezTo>
                  <a:cubicBezTo>
                    <a:pt x="6066" y="6529"/>
                    <a:pt x="5063" y="4875"/>
                    <a:pt x="5038" y="4774"/>
                  </a:cubicBezTo>
                  <a:cubicBezTo>
                    <a:pt x="4462" y="3271"/>
                    <a:pt x="5339" y="1817"/>
                    <a:pt x="5164" y="840"/>
                  </a:cubicBezTo>
                  <a:cubicBezTo>
                    <a:pt x="5052" y="200"/>
                    <a:pt x="4378" y="0"/>
                    <a:pt x="3680" y="0"/>
                  </a:cubicBezTo>
                  <a:close/>
                </a:path>
              </a:pathLst>
            </a:custGeom>
            <a:solidFill>
              <a:srgbClr val="80501E"/>
            </a:solidFill>
            <a:ln>
              <a:noFill/>
            </a:ln>
          </p:spPr>
          <p:txBody>
            <a:bodyPr spcFirstLastPara="1" wrap="square" lIns="121900" tIns="121900" rIns="121900" bIns="121900" anchor="ctr" anchorCtr="0">
              <a:noAutofit/>
            </a:bodyPr>
            <a:lstStyle/>
            <a:p>
              <a:pPr defTabSz="1219170"/>
              <a:endParaRPr sz="1867"/>
            </a:p>
          </p:txBody>
        </p:sp>
        <p:sp>
          <p:nvSpPr>
            <p:cNvPr id="1789" name="Google Shape;1789;p38"/>
            <p:cNvSpPr/>
            <p:nvPr/>
          </p:nvSpPr>
          <p:spPr>
            <a:xfrm>
              <a:off x="6468107" y="2884202"/>
              <a:ext cx="635334" cy="1058031"/>
            </a:xfrm>
            <a:custGeom>
              <a:avLst/>
              <a:gdLst/>
              <a:ahLst/>
              <a:cxnLst/>
              <a:rect l="l" t="t" r="r" b="b"/>
              <a:pathLst>
                <a:path w="5916" h="9852" extrusionOk="0">
                  <a:moveTo>
                    <a:pt x="5089" y="0"/>
                  </a:moveTo>
                  <a:cubicBezTo>
                    <a:pt x="4388" y="523"/>
                    <a:pt x="3566" y="668"/>
                    <a:pt x="2851" y="668"/>
                  </a:cubicBezTo>
                  <a:cubicBezTo>
                    <a:pt x="2263" y="668"/>
                    <a:pt x="1746" y="570"/>
                    <a:pt x="1429" y="502"/>
                  </a:cubicBezTo>
                  <a:cubicBezTo>
                    <a:pt x="1254" y="2181"/>
                    <a:pt x="126" y="8547"/>
                    <a:pt x="1" y="9424"/>
                  </a:cubicBezTo>
                  <a:cubicBezTo>
                    <a:pt x="577" y="9625"/>
                    <a:pt x="753" y="9675"/>
                    <a:pt x="928" y="9675"/>
                  </a:cubicBezTo>
                  <a:cubicBezTo>
                    <a:pt x="3961" y="5214"/>
                    <a:pt x="3359" y="3459"/>
                    <a:pt x="3384" y="2958"/>
                  </a:cubicBezTo>
                  <a:lnTo>
                    <a:pt x="3384" y="2958"/>
                  </a:lnTo>
                  <a:cubicBezTo>
                    <a:pt x="3485" y="3534"/>
                    <a:pt x="3510" y="6843"/>
                    <a:pt x="3735" y="9675"/>
                  </a:cubicBezTo>
                  <a:cubicBezTo>
                    <a:pt x="3855" y="9750"/>
                    <a:pt x="4119" y="9852"/>
                    <a:pt x="4402" y="9852"/>
                  </a:cubicBezTo>
                  <a:cubicBezTo>
                    <a:pt x="4593" y="9852"/>
                    <a:pt x="4792" y="9806"/>
                    <a:pt x="4963" y="9675"/>
                  </a:cubicBezTo>
                  <a:cubicBezTo>
                    <a:pt x="4988" y="9499"/>
                    <a:pt x="5790" y="3785"/>
                    <a:pt x="5790" y="3635"/>
                  </a:cubicBezTo>
                  <a:cubicBezTo>
                    <a:pt x="5916" y="1955"/>
                    <a:pt x="5389" y="627"/>
                    <a:pt x="5089" y="0"/>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790" name="Google Shape;1790;p38"/>
            <p:cNvSpPr/>
            <p:nvPr/>
          </p:nvSpPr>
          <p:spPr>
            <a:xfrm>
              <a:off x="6610831" y="2321680"/>
              <a:ext cx="495294" cy="734135"/>
            </a:xfrm>
            <a:custGeom>
              <a:avLst/>
              <a:gdLst/>
              <a:ahLst/>
              <a:cxnLst/>
              <a:rect l="l" t="t" r="r" b="b"/>
              <a:pathLst>
                <a:path w="4612" h="6836" extrusionOk="0">
                  <a:moveTo>
                    <a:pt x="2281" y="0"/>
                  </a:moveTo>
                  <a:cubicBezTo>
                    <a:pt x="3484" y="1329"/>
                    <a:pt x="3183" y="1880"/>
                    <a:pt x="2782" y="1955"/>
                  </a:cubicBezTo>
                  <a:cubicBezTo>
                    <a:pt x="2694" y="1974"/>
                    <a:pt x="2607" y="1983"/>
                    <a:pt x="2522" y="1983"/>
                  </a:cubicBezTo>
                  <a:cubicBezTo>
                    <a:pt x="1383" y="1983"/>
                    <a:pt x="602" y="376"/>
                    <a:pt x="602" y="376"/>
                  </a:cubicBezTo>
                  <a:lnTo>
                    <a:pt x="276" y="502"/>
                  </a:lnTo>
                  <a:cubicBezTo>
                    <a:pt x="276" y="502"/>
                    <a:pt x="953" y="1053"/>
                    <a:pt x="1053" y="2231"/>
                  </a:cubicBezTo>
                  <a:cubicBezTo>
                    <a:pt x="1178" y="3634"/>
                    <a:pt x="100" y="3634"/>
                    <a:pt x="100" y="3634"/>
                  </a:cubicBezTo>
                  <a:cubicBezTo>
                    <a:pt x="251" y="4411"/>
                    <a:pt x="0" y="6642"/>
                    <a:pt x="0" y="6642"/>
                  </a:cubicBezTo>
                  <a:cubicBezTo>
                    <a:pt x="456" y="6775"/>
                    <a:pt x="954" y="6836"/>
                    <a:pt x="1507" y="6836"/>
                  </a:cubicBezTo>
                  <a:cubicBezTo>
                    <a:pt x="1684" y="6836"/>
                    <a:pt x="1867" y="6830"/>
                    <a:pt x="2055" y="6817"/>
                  </a:cubicBezTo>
                  <a:cubicBezTo>
                    <a:pt x="3835" y="6642"/>
                    <a:pt x="4236" y="6316"/>
                    <a:pt x="4236" y="6316"/>
                  </a:cubicBezTo>
                  <a:cubicBezTo>
                    <a:pt x="4236" y="6316"/>
                    <a:pt x="4612" y="5414"/>
                    <a:pt x="4236" y="3484"/>
                  </a:cubicBezTo>
                  <a:cubicBezTo>
                    <a:pt x="3860" y="1529"/>
                    <a:pt x="2707" y="101"/>
                    <a:pt x="2707" y="101"/>
                  </a:cubicBezTo>
                  <a:lnTo>
                    <a:pt x="228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1791" name="Google Shape;1791;p38"/>
            <p:cNvSpPr/>
            <p:nvPr/>
          </p:nvSpPr>
          <p:spPr>
            <a:xfrm>
              <a:off x="6689443" y="2243606"/>
              <a:ext cx="182889" cy="179345"/>
            </a:xfrm>
            <a:custGeom>
              <a:avLst/>
              <a:gdLst/>
              <a:ahLst/>
              <a:cxnLst/>
              <a:rect l="l" t="t" r="r" b="b"/>
              <a:pathLst>
                <a:path w="1703" h="1670" extrusionOk="0">
                  <a:moveTo>
                    <a:pt x="196" y="1"/>
                  </a:moveTo>
                  <a:cubicBezTo>
                    <a:pt x="196" y="1"/>
                    <a:pt x="622" y="552"/>
                    <a:pt x="271" y="953"/>
                  </a:cubicBezTo>
                  <a:cubicBezTo>
                    <a:pt x="0" y="1281"/>
                    <a:pt x="1055" y="1669"/>
                    <a:pt x="1495" y="1669"/>
                  </a:cubicBezTo>
                  <a:cubicBezTo>
                    <a:pt x="1626" y="1669"/>
                    <a:pt x="1703" y="1635"/>
                    <a:pt x="1674" y="1554"/>
                  </a:cubicBezTo>
                  <a:cubicBezTo>
                    <a:pt x="1524" y="1128"/>
                    <a:pt x="1223" y="903"/>
                    <a:pt x="1323" y="326"/>
                  </a:cubicBezTo>
                  <a:lnTo>
                    <a:pt x="196" y="1"/>
                  </a:lnTo>
                  <a:close/>
                </a:path>
              </a:pathLst>
            </a:custGeom>
            <a:solidFill>
              <a:srgbClr val="633C13"/>
            </a:solidFill>
            <a:ln>
              <a:noFill/>
            </a:ln>
          </p:spPr>
          <p:txBody>
            <a:bodyPr spcFirstLastPara="1" wrap="square" lIns="121900" tIns="121900" rIns="121900" bIns="121900" anchor="ctr" anchorCtr="0">
              <a:noAutofit/>
            </a:bodyPr>
            <a:lstStyle/>
            <a:p>
              <a:pPr defTabSz="1219170"/>
              <a:endParaRPr sz="1867"/>
            </a:p>
          </p:txBody>
        </p:sp>
        <p:sp>
          <p:nvSpPr>
            <p:cNvPr id="1792" name="Google Shape;1792;p38"/>
            <p:cNvSpPr/>
            <p:nvPr/>
          </p:nvSpPr>
          <p:spPr>
            <a:xfrm>
              <a:off x="6656581" y="2089498"/>
              <a:ext cx="261179" cy="260534"/>
            </a:xfrm>
            <a:custGeom>
              <a:avLst/>
              <a:gdLst/>
              <a:ahLst/>
              <a:cxnLst/>
              <a:rect l="l" t="t" r="r" b="b"/>
              <a:pathLst>
                <a:path w="2432" h="2426" extrusionOk="0">
                  <a:moveTo>
                    <a:pt x="858" y="1"/>
                  </a:moveTo>
                  <a:cubicBezTo>
                    <a:pt x="499" y="1"/>
                    <a:pt x="234" y="346"/>
                    <a:pt x="176" y="558"/>
                  </a:cubicBezTo>
                  <a:cubicBezTo>
                    <a:pt x="0" y="1160"/>
                    <a:pt x="351" y="1661"/>
                    <a:pt x="602" y="1887"/>
                  </a:cubicBezTo>
                  <a:cubicBezTo>
                    <a:pt x="1009" y="2278"/>
                    <a:pt x="1470" y="2425"/>
                    <a:pt x="1784" y="2425"/>
                  </a:cubicBezTo>
                  <a:cubicBezTo>
                    <a:pt x="1952" y="2425"/>
                    <a:pt x="2078" y="2383"/>
                    <a:pt x="2131" y="2313"/>
                  </a:cubicBezTo>
                  <a:cubicBezTo>
                    <a:pt x="2431" y="1862"/>
                    <a:pt x="1680" y="383"/>
                    <a:pt x="1203" y="107"/>
                  </a:cubicBezTo>
                  <a:cubicBezTo>
                    <a:pt x="1082" y="32"/>
                    <a:pt x="966" y="1"/>
                    <a:pt x="858" y="1"/>
                  </a:cubicBezTo>
                  <a:close/>
                </a:path>
              </a:pathLst>
            </a:custGeom>
            <a:solidFill>
              <a:srgbClr val="80501E"/>
            </a:solidFill>
            <a:ln>
              <a:noFill/>
            </a:ln>
          </p:spPr>
          <p:txBody>
            <a:bodyPr spcFirstLastPara="1" wrap="square" lIns="121900" tIns="121900" rIns="121900" bIns="121900" anchor="ctr" anchorCtr="0">
              <a:noAutofit/>
            </a:bodyPr>
            <a:lstStyle/>
            <a:p>
              <a:pPr defTabSz="1219170"/>
              <a:endParaRPr sz="1867"/>
            </a:p>
          </p:txBody>
        </p:sp>
        <p:sp>
          <p:nvSpPr>
            <p:cNvPr id="1793" name="Google Shape;1793;p38"/>
            <p:cNvSpPr/>
            <p:nvPr/>
          </p:nvSpPr>
          <p:spPr>
            <a:xfrm>
              <a:off x="6632310" y="2071563"/>
              <a:ext cx="215429" cy="243996"/>
            </a:xfrm>
            <a:custGeom>
              <a:avLst/>
              <a:gdLst/>
              <a:ahLst/>
              <a:cxnLst/>
              <a:rect l="l" t="t" r="r" b="b"/>
              <a:pathLst>
                <a:path w="2006" h="2272" extrusionOk="0">
                  <a:moveTo>
                    <a:pt x="1156" y="0"/>
                  </a:moveTo>
                  <a:cubicBezTo>
                    <a:pt x="713" y="0"/>
                    <a:pt x="260" y="305"/>
                    <a:pt x="151" y="801"/>
                  </a:cubicBezTo>
                  <a:cubicBezTo>
                    <a:pt x="1" y="1502"/>
                    <a:pt x="352" y="1828"/>
                    <a:pt x="402" y="1903"/>
                  </a:cubicBezTo>
                  <a:cubicBezTo>
                    <a:pt x="591" y="2121"/>
                    <a:pt x="864" y="2272"/>
                    <a:pt x="997" y="2272"/>
                  </a:cubicBezTo>
                  <a:cubicBezTo>
                    <a:pt x="1093" y="2272"/>
                    <a:pt x="1115" y="2193"/>
                    <a:pt x="978" y="2004"/>
                  </a:cubicBezTo>
                  <a:cubicBezTo>
                    <a:pt x="627" y="1552"/>
                    <a:pt x="1078" y="1552"/>
                    <a:pt x="803" y="1176"/>
                  </a:cubicBezTo>
                  <a:cubicBezTo>
                    <a:pt x="702" y="1026"/>
                    <a:pt x="828" y="1051"/>
                    <a:pt x="1404" y="826"/>
                  </a:cubicBezTo>
                  <a:cubicBezTo>
                    <a:pt x="1981" y="600"/>
                    <a:pt x="2006" y="550"/>
                    <a:pt x="1880" y="374"/>
                  </a:cubicBezTo>
                  <a:cubicBezTo>
                    <a:pt x="1699" y="116"/>
                    <a:pt x="1429" y="0"/>
                    <a:pt x="1156" y="0"/>
                  </a:cubicBezTo>
                  <a:close/>
                </a:path>
              </a:pathLst>
            </a:custGeom>
            <a:solidFill>
              <a:srgbClr val="171B34"/>
            </a:solidFill>
            <a:ln>
              <a:noFill/>
            </a:ln>
          </p:spPr>
          <p:txBody>
            <a:bodyPr spcFirstLastPara="1" wrap="square" lIns="121900" tIns="121900" rIns="121900" bIns="121900" anchor="ctr" anchorCtr="0">
              <a:noAutofit/>
            </a:bodyPr>
            <a:lstStyle/>
            <a:p>
              <a:pPr defTabSz="1219170"/>
              <a:endParaRPr sz="1867"/>
            </a:p>
          </p:txBody>
        </p:sp>
        <p:sp>
          <p:nvSpPr>
            <p:cNvPr id="1794" name="Google Shape;1794;p38"/>
            <p:cNvSpPr/>
            <p:nvPr/>
          </p:nvSpPr>
          <p:spPr>
            <a:xfrm>
              <a:off x="6914968" y="4009246"/>
              <a:ext cx="166995" cy="45534"/>
            </a:xfrm>
            <a:custGeom>
              <a:avLst/>
              <a:gdLst/>
              <a:ahLst/>
              <a:cxnLst/>
              <a:rect l="l" t="t" r="r" b="b"/>
              <a:pathLst>
                <a:path w="1555" h="424" extrusionOk="0">
                  <a:moveTo>
                    <a:pt x="928" y="1"/>
                  </a:moveTo>
                  <a:cubicBezTo>
                    <a:pt x="811" y="84"/>
                    <a:pt x="669" y="112"/>
                    <a:pt x="531" y="112"/>
                  </a:cubicBezTo>
                  <a:cubicBezTo>
                    <a:pt x="257" y="112"/>
                    <a:pt x="0" y="1"/>
                    <a:pt x="0" y="1"/>
                  </a:cubicBezTo>
                  <a:lnTo>
                    <a:pt x="0" y="1"/>
                  </a:lnTo>
                  <a:cubicBezTo>
                    <a:pt x="0" y="319"/>
                    <a:pt x="230" y="423"/>
                    <a:pt x="503" y="423"/>
                  </a:cubicBezTo>
                  <a:cubicBezTo>
                    <a:pt x="724" y="423"/>
                    <a:pt x="974" y="355"/>
                    <a:pt x="1153" y="276"/>
                  </a:cubicBezTo>
                  <a:cubicBezTo>
                    <a:pt x="1554" y="101"/>
                    <a:pt x="928" y="1"/>
                    <a:pt x="928" y="1"/>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95" name="Google Shape;1795;p38"/>
            <p:cNvSpPr/>
            <p:nvPr/>
          </p:nvSpPr>
          <p:spPr>
            <a:xfrm>
              <a:off x="6493559" y="4014616"/>
              <a:ext cx="168499" cy="45534"/>
            </a:xfrm>
            <a:custGeom>
              <a:avLst/>
              <a:gdLst/>
              <a:ahLst/>
              <a:cxnLst/>
              <a:rect l="l" t="t" r="r" b="b"/>
              <a:pathLst>
                <a:path w="1569" h="424" extrusionOk="0">
                  <a:moveTo>
                    <a:pt x="917" y="1"/>
                  </a:moveTo>
                  <a:cubicBezTo>
                    <a:pt x="800" y="84"/>
                    <a:pt x="661" y="112"/>
                    <a:pt x="527" y="112"/>
                  </a:cubicBezTo>
                  <a:cubicBezTo>
                    <a:pt x="260" y="112"/>
                    <a:pt x="15" y="1"/>
                    <a:pt x="15" y="1"/>
                  </a:cubicBezTo>
                  <a:lnTo>
                    <a:pt x="15" y="1"/>
                  </a:lnTo>
                  <a:cubicBezTo>
                    <a:pt x="1" y="319"/>
                    <a:pt x="232" y="424"/>
                    <a:pt x="509" y="424"/>
                  </a:cubicBezTo>
                  <a:cubicBezTo>
                    <a:pt x="733" y="424"/>
                    <a:pt x="988" y="355"/>
                    <a:pt x="1167" y="277"/>
                  </a:cubicBezTo>
                  <a:cubicBezTo>
                    <a:pt x="1568" y="101"/>
                    <a:pt x="917" y="1"/>
                    <a:pt x="917" y="1"/>
                  </a:cubicBezTo>
                  <a:close/>
                </a:path>
              </a:pathLst>
            </a:custGeom>
            <a:solidFill>
              <a:schemeClr val="dk2"/>
            </a:solidFill>
            <a:ln>
              <a:noFill/>
            </a:ln>
          </p:spPr>
          <p:txBody>
            <a:bodyPr spcFirstLastPara="1" wrap="square" lIns="121900" tIns="121900" rIns="121900" bIns="121900" anchor="ctr" anchorCtr="0">
              <a:noAutofit/>
            </a:bodyPr>
            <a:lstStyle/>
            <a:p>
              <a:pPr defTabSz="1219170"/>
              <a:endParaRPr sz="1867"/>
            </a:p>
          </p:txBody>
        </p:sp>
        <p:sp>
          <p:nvSpPr>
            <p:cNvPr id="1796" name="Google Shape;1796;p38"/>
            <p:cNvSpPr/>
            <p:nvPr/>
          </p:nvSpPr>
          <p:spPr>
            <a:xfrm>
              <a:off x="6831523" y="3145273"/>
              <a:ext cx="40487" cy="301558"/>
            </a:xfrm>
            <a:custGeom>
              <a:avLst/>
              <a:gdLst/>
              <a:ahLst/>
              <a:cxnLst/>
              <a:rect l="l" t="t" r="r" b="b"/>
              <a:pathLst>
                <a:path w="377" h="2808" extrusionOk="0">
                  <a:moveTo>
                    <a:pt x="376" y="1"/>
                  </a:moveTo>
                  <a:lnTo>
                    <a:pt x="0" y="527"/>
                  </a:lnTo>
                  <a:lnTo>
                    <a:pt x="126" y="2808"/>
                  </a:lnTo>
                  <a:lnTo>
                    <a:pt x="376" y="1"/>
                  </a:ln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1797" name="Google Shape;1797;p38"/>
            <p:cNvSpPr/>
            <p:nvPr/>
          </p:nvSpPr>
          <p:spPr>
            <a:xfrm>
              <a:off x="6618886" y="3096839"/>
              <a:ext cx="78182" cy="99660"/>
            </a:xfrm>
            <a:custGeom>
              <a:avLst/>
              <a:gdLst/>
              <a:ahLst/>
              <a:cxnLst/>
              <a:rect l="l" t="t" r="r" b="b"/>
              <a:pathLst>
                <a:path w="728" h="928" extrusionOk="0">
                  <a:moveTo>
                    <a:pt x="627" y="0"/>
                  </a:moveTo>
                  <a:lnTo>
                    <a:pt x="552" y="25"/>
                  </a:lnTo>
                  <a:cubicBezTo>
                    <a:pt x="552" y="25"/>
                    <a:pt x="652" y="351"/>
                    <a:pt x="477" y="602"/>
                  </a:cubicBezTo>
                  <a:cubicBezTo>
                    <a:pt x="401" y="727"/>
                    <a:pt x="226" y="828"/>
                    <a:pt x="0" y="853"/>
                  </a:cubicBezTo>
                  <a:lnTo>
                    <a:pt x="0" y="928"/>
                  </a:lnTo>
                  <a:cubicBezTo>
                    <a:pt x="251" y="903"/>
                    <a:pt x="426" y="802"/>
                    <a:pt x="552" y="627"/>
                  </a:cubicBezTo>
                  <a:cubicBezTo>
                    <a:pt x="727" y="351"/>
                    <a:pt x="627" y="25"/>
                    <a:pt x="627" y="0"/>
                  </a:cubicBez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1798" name="Google Shape;1798;p38"/>
            <p:cNvSpPr/>
            <p:nvPr/>
          </p:nvSpPr>
          <p:spPr>
            <a:xfrm>
              <a:off x="6974141" y="3061829"/>
              <a:ext cx="78182" cy="99660"/>
            </a:xfrm>
            <a:custGeom>
              <a:avLst/>
              <a:gdLst/>
              <a:ahLst/>
              <a:cxnLst/>
              <a:rect l="l" t="t" r="r" b="b"/>
              <a:pathLst>
                <a:path w="728" h="928" extrusionOk="0">
                  <a:moveTo>
                    <a:pt x="101" y="1"/>
                  </a:moveTo>
                  <a:cubicBezTo>
                    <a:pt x="101" y="26"/>
                    <a:pt x="1" y="377"/>
                    <a:pt x="176" y="627"/>
                  </a:cubicBezTo>
                  <a:cubicBezTo>
                    <a:pt x="276" y="803"/>
                    <a:pt x="452" y="903"/>
                    <a:pt x="728" y="928"/>
                  </a:cubicBezTo>
                  <a:lnTo>
                    <a:pt x="728" y="853"/>
                  </a:lnTo>
                  <a:cubicBezTo>
                    <a:pt x="502" y="828"/>
                    <a:pt x="327" y="752"/>
                    <a:pt x="226" y="602"/>
                  </a:cubicBezTo>
                  <a:cubicBezTo>
                    <a:pt x="76" y="351"/>
                    <a:pt x="151" y="26"/>
                    <a:pt x="151" y="26"/>
                  </a:cubicBezTo>
                  <a:lnTo>
                    <a:pt x="101" y="1"/>
                  </a:lnTo>
                  <a:close/>
                </a:path>
              </a:pathLst>
            </a:custGeom>
            <a:solidFill>
              <a:schemeClr val="lt1"/>
            </a:solidFill>
            <a:ln>
              <a:noFill/>
            </a:ln>
          </p:spPr>
          <p:txBody>
            <a:bodyPr spcFirstLastPara="1" wrap="square" lIns="121900" tIns="121900" rIns="121900" bIns="121900" anchor="ctr" anchorCtr="0">
              <a:noAutofit/>
            </a:bodyPr>
            <a:lstStyle/>
            <a:p>
              <a:pPr defTabSz="1219170"/>
              <a:endParaRPr sz="1867"/>
            </a:p>
          </p:txBody>
        </p:sp>
        <p:sp>
          <p:nvSpPr>
            <p:cNvPr id="1799" name="Google Shape;1799;p38"/>
            <p:cNvSpPr/>
            <p:nvPr/>
          </p:nvSpPr>
          <p:spPr>
            <a:xfrm>
              <a:off x="6874588" y="2598860"/>
              <a:ext cx="328514" cy="247754"/>
            </a:xfrm>
            <a:custGeom>
              <a:avLst/>
              <a:gdLst/>
              <a:ahLst/>
              <a:cxnLst/>
              <a:rect l="l" t="t" r="r" b="b"/>
              <a:pathLst>
                <a:path w="3059" h="2307" extrusionOk="0">
                  <a:moveTo>
                    <a:pt x="3058" y="1"/>
                  </a:moveTo>
                  <a:lnTo>
                    <a:pt x="0" y="1154"/>
                  </a:lnTo>
                  <a:lnTo>
                    <a:pt x="1680" y="2307"/>
                  </a:lnTo>
                  <a:lnTo>
                    <a:pt x="3058" y="1"/>
                  </a:lnTo>
                  <a:close/>
                </a:path>
              </a:pathLst>
            </a:custGeom>
            <a:solidFill>
              <a:schemeClr val="accent1"/>
            </a:solidFill>
            <a:ln>
              <a:noFill/>
            </a:ln>
          </p:spPr>
          <p:txBody>
            <a:bodyPr spcFirstLastPara="1" wrap="square" lIns="121900" tIns="121900" rIns="121900" bIns="121900" anchor="ctr" anchorCtr="0">
              <a:noAutofit/>
            </a:bodyPr>
            <a:lstStyle/>
            <a:p>
              <a:pPr defTabSz="1219170"/>
              <a:endParaRPr sz="1867"/>
            </a:p>
          </p:txBody>
        </p:sp>
        <p:sp>
          <p:nvSpPr>
            <p:cNvPr id="1800" name="Google Shape;1800;p38"/>
            <p:cNvSpPr/>
            <p:nvPr/>
          </p:nvSpPr>
          <p:spPr>
            <a:xfrm>
              <a:off x="7054900" y="2499308"/>
              <a:ext cx="414642" cy="347307"/>
            </a:xfrm>
            <a:custGeom>
              <a:avLst/>
              <a:gdLst/>
              <a:ahLst/>
              <a:cxnLst/>
              <a:rect l="l" t="t" r="r" b="b"/>
              <a:pathLst>
                <a:path w="3861" h="3234" extrusionOk="0">
                  <a:moveTo>
                    <a:pt x="3860" y="0"/>
                  </a:moveTo>
                  <a:lnTo>
                    <a:pt x="978" y="878"/>
                  </a:lnTo>
                  <a:lnTo>
                    <a:pt x="1" y="3234"/>
                  </a:lnTo>
                  <a:lnTo>
                    <a:pt x="2983" y="2206"/>
                  </a:lnTo>
                  <a:lnTo>
                    <a:pt x="3860" y="0"/>
                  </a:lnTo>
                  <a:close/>
                </a:path>
              </a:pathLst>
            </a:custGeom>
            <a:solidFill>
              <a:schemeClr val="accent3"/>
            </a:solidFill>
            <a:ln>
              <a:noFill/>
            </a:ln>
          </p:spPr>
          <p:txBody>
            <a:bodyPr spcFirstLastPara="1" wrap="square" lIns="121900" tIns="121900" rIns="121900" bIns="121900" anchor="ctr" anchorCtr="0">
              <a:noAutofit/>
            </a:bodyPr>
            <a:lstStyle/>
            <a:p>
              <a:pPr defTabSz="1219170"/>
              <a:endParaRPr sz="1867"/>
            </a:p>
          </p:txBody>
        </p:sp>
        <p:sp>
          <p:nvSpPr>
            <p:cNvPr id="1801" name="Google Shape;1801;p38"/>
            <p:cNvSpPr/>
            <p:nvPr/>
          </p:nvSpPr>
          <p:spPr>
            <a:xfrm>
              <a:off x="6489693" y="2423596"/>
              <a:ext cx="675714" cy="441168"/>
            </a:xfrm>
            <a:custGeom>
              <a:avLst/>
              <a:gdLst/>
              <a:ahLst/>
              <a:cxnLst/>
              <a:rect l="l" t="t" r="r" b="b"/>
              <a:pathLst>
                <a:path w="6292" h="4108" extrusionOk="0">
                  <a:moveTo>
                    <a:pt x="1134" y="1"/>
                  </a:moveTo>
                  <a:cubicBezTo>
                    <a:pt x="905" y="1"/>
                    <a:pt x="752" y="154"/>
                    <a:pt x="752" y="154"/>
                  </a:cubicBezTo>
                  <a:cubicBezTo>
                    <a:pt x="0" y="680"/>
                    <a:pt x="1529" y="3638"/>
                    <a:pt x="3083" y="4064"/>
                  </a:cubicBezTo>
                  <a:cubicBezTo>
                    <a:pt x="3204" y="4094"/>
                    <a:pt x="3326" y="4108"/>
                    <a:pt x="3446" y="4108"/>
                  </a:cubicBezTo>
                  <a:cubicBezTo>
                    <a:pt x="4520" y="4108"/>
                    <a:pt x="5519" y="3014"/>
                    <a:pt x="5790" y="2811"/>
                  </a:cubicBezTo>
                  <a:cubicBezTo>
                    <a:pt x="6292" y="2374"/>
                    <a:pt x="6281" y="2090"/>
                    <a:pt x="6087" y="2090"/>
                  </a:cubicBezTo>
                  <a:cubicBezTo>
                    <a:pt x="6059" y="2090"/>
                    <a:pt x="6026" y="2096"/>
                    <a:pt x="5990" y="2109"/>
                  </a:cubicBezTo>
                  <a:cubicBezTo>
                    <a:pt x="5740" y="2184"/>
                    <a:pt x="5690" y="2460"/>
                    <a:pt x="5264" y="2685"/>
                  </a:cubicBezTo>
                  <a:cubicBezTo>
                    <a:pt x="4996" y="2819"/>
                    <a:pt x="4651" y="3042"/>
                    <a:pt x="4183" y="3042"/>
                  </a:cubicBezTo>
                  <a:cubicBezTo>
                    <a:pt x="3949" y="3042"/>
                    <a:pt x="3685" y="2986"/>
                    <a:pt x="3384" y="2836"/>
                  </a:cubicBezTo>
                  <a:cubicBezTo>
                    <a:pt x="2457" y="2410"/>
                    <a:pt x="2131" y="680"/>
                    <a:pt x="1579" y="204"/>
                  </a:cubicBezTo>
                  <a:cubicBezTo>
                    <a:pt x="1416" y="50"/>
                    <a:pt x="1263" y="1"/>
                    <a:pt x="1134" y="1"/>
                  </a:cubicBezTo>
                  <a:close/>
                </a:path>
              </a:pathLst>
            </a:custGeom>
            <a:solidFill>
              <a:srgbClr val="80501E"/>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185">
        <p159:morph option="byObject"/>
      </p:transition>
    </mc:Choice>
    <mc:Fallback>
      <p:transition spd="slow" advTm="7185">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D2BE35-471C-1E80-0937-446669044B33}"/>
              </a:ext>
            </a:extLst>
          </p:cNvPr>
          <p:cNvPicPr>
            <a:picLocks noChangeAspect="1"/>
          </p:cNvPicPr>
          <p:nvPr/>
        </p:nvPicPr>
        <p:blipFill>
          <a:blip r:embed="rId2"/>
          <a:stretch>
            <a:fillRect/>
          </a:stretch>
        </p:blipFill>
        <p:spPr>
          <a:xfrm>
            <a:off x="890364" y="628655"/>
            <a:ext cx="10411272" cy="5199121"/>
          </a:xfrm>
          <a:prstGeom prst="rect">
            <a:avLst/>
          </a:prstGeom>
        </p:spPr>
      </p:pic>
      <p:sp>
        <p:nvSpPr>
          <p:cNvPr id="2" name="Rectangle 1">
            <a:extLst>
              <a:ext uri="{FF2B5EF4-FFF2-40B4-BE49-F238E27FC236}">
                <a16:creationId xmlns:a16="http://schemas.microsoft.com/office/drawing/2014/main" id="{D30F896F-F1D4-87E1-FA3B-64B9933AD938}"/>
              </a:ext>
            </a:extLst>
          </p:cNvPr>
          <p:cNvSpPr/>
          <p:nvPr/>
        </p:nvSpPr>
        <p:spPr>
          <a:xfrm>
            <a:off x="8313864" y="3692323"/>
            <a:ext cx="2820982" cy="1851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First setup an </a:t>
            </a:r>
            <a:r>
              <a:rPr lang="en-US" dirty="0" err="1"/>
              <a:t>sql</a:t>
            </a:r>
            <a:r>
              <a:rPr lang="en-US" dirty="0"/>
              <a:t> application then add a new database and the choose from tools to add a flat file and while importing the .csv make sure its in the original format , after that I still imported  the table to recheck  </a:t>
            </a:r>
          </a:p>
        </p:txBody>
      </p:sp>
      <p:sp>
        <p:nvSpPr>
          <p:cNvPr id="5" name="Oval 4">
            <a:extLst>
              <a:ext uri="{FF2B5EF4-FFF2-40B4-BE49-F238E27FC236}">
                <a16:creationId xmlns:a16="http://schemas.microsoft.com/office/drawing/2014/main" id="{6807BA03-E700-AD28-A820-68F9C39848EC}"/>
              </a:ext>
            </a:extLst>
          </p:cNvPr>
          <p:cNvSpPr/>
          <p:nvPr/>
        </p:nvSpPr>
        <p:spPr>
          <a:xfrm>
            <a:off x="890364" y="1523783"/>
            <a:ext cx="1679216" cy="536512"/>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35DBBD4E-D09D-9C8D-0EBF-6F7D34C08B35}"/>
              </a:ext>
            </a:extLst>
          </p:cNvPr>
          <p:cNvCxnSpPr>
            <a:cxnSpLocks/>
          </p:cNvCxnSpPr>
          <p:nvPr/>
        </p:nvCxnSpPr>
        <p:spPr>
          <a:xfrm flipH="1" flipV="1">
            <a:off x="2673752" y="1851949"/>
            <a:ext cx="5567423" cy="217141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A0AA0E70-6685-D297-E8DE-E6069EF63282}"/>
              </a:ext>
            </a:extLst>
          </p:cNvPr>
          <p:cNvCxnSpPr>
            <a:cxnSpLocks/>
          </p:cNvCxnSpPr>
          <p:nvPr/>
        </p:nvCxnSpPr>
        <p:spPr>
          <a:xfrm flipH="1" flipV="1">
            <a:off x="5567423" y="1851949"/>
            <a:ext cx="2673752" cy="217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C1A471C-0D84-8940-28B7-AAF58F91ADF0}"/>
              </a:ext>
            </a:extLst>
          </p:cNvPr>
          <p:cNvSpPr/>
          <p:nvPr/>
        </p:nvSpPr>
        <p:spPr>
          <a:xfrm>
            <a:off x="10405642" y="5631006"/>
            <a:ext cx="977018" cy="39353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956956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413">
        <p159:morph option="byObject"/>
      </p:transition>
    </mc:Choice>
    <mc:Fallback>
      <p:transition spd="slow" advTm="241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4FE7F6-EC5D-1FED-9898-6EDD64594DC0}"/>
              </a:ext>
            </a:extLst>
          </p:cNvPr>
          <p:cNvPicPr>
            <a:picLocks noChangeAspect="1"/>
          </p:cNvPicPr>
          <p:nvPr/>
        </p:nvPicPr>
        <p:blipFill>
          <a:blip r:embed="rId2"/>
          <a:stretch>
            <a:fillRect/>
          </a:stretch>
        </p:blipFill>
        <p:spPr>
          <a:xfrm>
            <a:off x="1711523" y="1089445"/>
            <a:ext cx="8398563" cy="3971932"/>
          </a:xfrm>
          <a:prstGeom prst="rect">
            <a:avLst/>
          </a:prstGeom>
        </p:spPr>
      </p:pic>
      <p:sp>
        <p:nvSpPr>
          <p:cNvPr id="2" name="Rectangle 1">
            <a:extLst>
              <a:ext uri="{FF2B5EF4-FFF2-40B4-BE49-F238E27FC236}">
                <a16:creationId xmlns:a16="http://schemas.microsoft.com/office/drawing/2014/main" id="{9842DB43-6A33-BC8D-AAE8-917FCC03BB45}"/>
              </a:ext>
            </a:extLst>
          </p:cNvPr>
          <p:cNvSpPr/>
          <p:nvPr/>
        </p:nvSpPr>
        <p:spPr>
          <a:xfrm>
            <a:off x="7537813" y="2870522"/>
            <a:ext cx="3620182" cy="2789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Even though this is present when importing the entire table in the previous slide however to show total number of reservations count * (all rows )  and show this as total reservations</a:t>
            </a:r>
          </a:p>
          <a:p>
            <a:pPr algn="ctr"/>
            <a:r>
              <a:rPr lang="en-US" sz="1800" dirty="0">
                <a:solidFill>
                  <a:schemeClr val="accent2"/>
                </a:solidFill>
              </a:rPr>
              <a:t>= 700 </a:t>
            </a:r>
          </a:p>
        </p:txBody>
      </p:sp>
      <p:cxnSp>
        <p:nvCxnSpPr>
          <p:cNvPr id="7" name="Straight Arrow Connector 6">
            <a:extLst>
              <a:ext uri="{FF2B5EF4-FFF2-40B4-BE49-F238E27FC236}">
                <a16:creationId xmlns:a16="http://schemas.microsoft.com/office/drawing/2014/main" id="{191C7549-91E6-628F-8477-CD47A8F2F7A8}"/>
              </a:ext>
            </a:extLst>
          </p:cNvPr>
          <p:cNvCxnSpPr/>
          <p:nvPr/>
        </p:nvCxnSpPr>
        <p:spPr>
          <a:xfrm flipH="1" flipV="1">
            <a:off x="6551271" y="1817225"/>
            <a:ext cx="844952" cy="995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CDBB183-80B9-909C-E608-E6C11FC2F509}"/>
              </a:ext>
            </a:extLst>
          </p:cNvPr>
          <p:cNvSpPr/>
          <p:nvPr/>
        </p:nvSpPr>
        <p:spPr>
          <a:xfrm>
            <a:off x="4806187" y="1446835"/>
            <a:ext cx="2731626" cy="324092"/>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8620483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92">
        <p159:morph option="byObject"/>
      </p:transition>
    </mc:Choice>
    <mc:Fallback>
      <p:transition spd="slow" advTm="119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42D84-8625-2124-12BE-2F788A6A9491}"/>
              </a:ext>
            </a:extLst>
          </p:cNvPr>
          <p:cNvPicPr>
            <a:picLocks noChangeAspect="1"/>
          </p:cNvPicPr>
          <p:nvPr/>
        </p:nvPicPr>
        <p:blipFill rotWithShape="1">
          <a:blip r:embed="rId2"/>
          <a:srcRect l="1739" t="1050"/>
          <a:stretch/>
        </p:blipFill>
        <p:spPr>
          <a:xfrm>
            <a:off x="1670304" y="768096"/>
            <a:ext cx="8229600" cy="4471885"/>
          </a:xfrm>
          <a:prstGeom prst="rect">
            <a:avLst/>
          </a:prstGeom>
        </p:spPr>
      </p:pic>
      <p:sp>
        <p:nvSpPr>
          <p:cNvPr id="2" name="Rectangle 1">
            <a:extLst>
              <a:ext uri="{FF2B5EF4-FFF2-40B4-BE49-F238E27FC236}">
                <a16:creationId xmlns:a16="http://schemas.microsoft.com/office/drawing/2014/main" id="{0771AA3F-4FA9-DD1D-89CC-CB499A0CC8F8}"/>
              </a:ext>
            </a:extLst>
          </p:cNvPr>
          <p:cNvSpPr/>
          <p:nvPr/>
        </p:nvSpPr>
        <p:spPr>
          <a:xfrm>
            <a:off x="8137003" y="2204977"/>
            <a:ext cx="3900668" cy="27200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To get the most popular meal you have to count each type of meal occurrences and put the number in popularity column after grouping them , the result is meal plan 1 then unselected then meal plan 2 , leaving that </a:t>
            </a:r>
            <a:r>
              <a:rPr lang="en-US" sz="1800" dirty="0">
                <a:solidFill>
                  <a:schemeClr val="accent2"/>
                </a:solidFill>
              </a:rPr>
              <a:t>MEAL PLAN 1 </a:t>
            </a:r>
            <a:r>
              <a:rPr lang="en-US" sz="1800" dirty="0"/>
              <a:t>IS THE MOST POPULAR   </a:t>
            </a:r>
          </a:p>
        </p:txBody>
      </p:sp>
      <p:cxnSp>
        <p:nvCxnSpPr>
          <p:cNvPr id="5" name="Straight Arrow Connector 4">
            <a:extLst>
              <a:ext uri="{FF2B5EF4-FFF2-40B4-BE49-F238E27FC236}">
                <a16:creationId xmlns:a16="http://schemas.microsoft.com/office/drawing/2014/main" id="{1878FE79-D0C0-E0E9-CC53-80D5EBADD659}"/>
              </a:ext>
            </a:extLst>
          </p:cNvPr>
          <p:cNvCxnSpPr>
            <a:cxnSpLocks/>
          </p:cNvCxnSpPr>
          <p:nvPr/>
        </p:nvCxnSpPr>
        <p:spPr>
          <a:xfrm flipH="1" flipV="1">
            <a:off x="6354501" y="1990846"/>
            <a:ext cx="1597307" cy="1013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AB31C6B-BB5C-D753-12AC-16CD2CA14F1C}"/>
              </a:ext>
            </a:extLst>
          </p:cNvPr>
          <p:cNvCxnSpPr>
            <a:cxnSpLocks/>
          </p:cNvCxnSpPr>
          <p:nvPr/>
        </p:nvCxnSpPr>
        <p:spPr>
          <a:xfrm flipH="1">
            <a:off x="4490977" y="3125165"/>
            <a:ext cx="3460831" cy="879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30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834">
        <p159:morph option="byObject"/>
      </p:transition>
    </mc:Choice>
    <mc:Fallback>
      <p:transition spd="slow" advTm="3834">
        <p:fade/>
      </p:transition>
    </mc:Fallback>
  </mc:AlternateContent>
</p:sld>
</file>

<file path=ppt/theme/theme1.xml><?xml version="1.0" encoding="utf-8"?>
<a:theme xmlns:a="http://schemas.openxmlformats.org/drawingml/2006/main" name="DATA ANLS">
  <a:themeElements>
    <a:clrScheme name="Simple Light">
      <a:dk1>
        <a:srgbClr val="1F3374"/>
      </a:dk1>
      <a:lt1>
        <a:srgbClr val="F8F8F8"/>
      </a:lt1>
      <a:dk2>
        <a:srgbClr val="304BA6"/>
      </a:dk2>
      <a:lt2>
        <a:srgbClr val="D8E4F7"/>
      </a:lt2>
      <a:accent1>
        <a:srgbClr val="CB6EBE"/>
      </a:accent1>
      <a:accent2>
        <a:srgbClr val="F8C220"/>
      </a:accent2>
      <a:accent3>
        <a:srgbClr val="F05555"/>
      </a:accent3>
      <a:accent4>
        <a:srgbClr val="EFEFEF"/>
      </a:accent4>
      <a:accent5>
        <a:srgbClr val="FFFFFF"/>
      </a:accent5>
      <a:accent6>
        <a:srgbClr val="FFFFFF"/>
      </a:accent6>
      <a:hlink>
        <a:srgbClr val="1F33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ATA ANLS" id="{98406B3E-BD10-4969-8209-B2DF843A6E5D}" vid="{2F82265E-7015-49BD-82ED-3EE89EEEDABC}"/>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atistics and Probability: Data Analysis and Interpretation - Math - 10th grade by Slidesgo">
  <a:themeElements>
    <a:clrScheme name="Simple Light">
      <a:dk1>
        <a:srgbClr val="1F3374"/>
      </a:dk1>
      <a:lt1>
        <a:srgbClr val="F8F8F8"/>
      </a:lt1>
      <a:dk2>
        <a:srgbClr val="304BA6"/>
      </a:dk2>
      <a:lt2>
        <a:srgbClr val="D8E4F7"/>
      </a:lt2>
      <a:accent1>
        <a:srgbClr val="CB6EBE"/>
      </a:accent1>
      <a:accent2>
        <a:srgbClr val="F8C220"/>
      </a:accent2>
      <a:accent3>
        <a:srgbClr val="F05555"/>
      </a:accent3>
      <a:accent4>
        <a:srgbClr val="EFEFEF"/>
      </a:accent4>
      <a:accent5>
        <a:srgbClr val="FFFFFF"/>
      </a:accent5>
      <a:accent6>
        <a:srgbClr val="FFFFFF"/>
      </a:accent6>
      <a:hlink>
        <a:srgbClr val="1F33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ANLS</Template>
  <TotalTime>490</TotalTime>
  <Words>881</Words>
  <Application>Microsoft Office PowerPoint</Application>
  <PresentationFormat>Widescreen</PresentationFormat>
  <Paragraphs>67</Paragraphs>
  <Slides>24</Slides>
  <Notes>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24</vt:i4>
      </vt:variant>
    </vt:vector>
  </HeadingPairs>
  <TitlesOfParts>
    <vt:vector size="34" baseType="lpstr">
      <vt:lpstr>Arial</vt:lpstr>
      <vt:lpstr>Barlow Semi Condensed</vt:lpstr>
      <vt:lpstr>Calibri</vt:lpstr>
      <vt:lpstr>Nunito Light</vt:lpstr>
      <vt:lpstr>Proxima Nova</vt:lpstr>
      <vt:lpstr>Proxima Nova Semibold</vt:lpstr>
      <vt:lpstr>Titillium Web</vt:lpstr>
      <vt:lpstr>DATA ANLS</vt:lpstr>
      <vt:lpstr>Slidesgo Final Pages</vt:lpstr>
      <vt:lpstr>Statistics and Probability: Data Analysis and Interpretation - Math - 10th grade by Slidesgo</vt:lpstr>
      <vt:lpstr>Data Analysis Intern- Task1:  Hotel Reservation </vt:lpstr>
      <vt:lpstr>Introduction</vt:lpstr>
      <vt:lpstr>Task Breakdown </vt:lpstr>
      <vt:lpstr>My Data Analysis Process</vt:lpstr>
      <vt:lpstr>Analysis </vt:lpstr>
      <vt:lpstr>Results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Suzy Adel</dc:creator>
  <cp:lastModifiedBy>Suzy Adel</cp:lastModifiedBy>
  <cp:revision>1</cp:revision>
  <dcterms:created xsi:type="dcterms:W3CDTF">2024-06-22T17:31:22Z</dcterms:created>
  <dcterms:modified xsi:type="dcterms:W3CDTF">2024-06-23T17:54:06Z</dcterms:modified>
</cp:coreProperties>
</file>